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3ddffa0b184f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4505e0f6f84745"/>
  </p:sldMasterIdLst>
  <p:sldIdLst>
    <p:sldId xmlns:r="http://schemas.openxmlformats.org/officeDocument/2006/relationships" id="256" r:id="Rf56a4134d3e9454b"/>
    <p:sldId xmlns:r="http://schemas.openxmlformats.org/officeDocument/2006/relationships" id="257" r:id="R84228cfb24f44e6b"/>
    <p:sldId xmlns:r="http://schemas.openxmlformats.org/officeDocument/2006/relationships" id="258" r:id="R7a30583c0f1f4725"/>
    <p:sldId xmlns:r="http://schemas.openxmlformats.org/officeDocument/2006/relationships" id="259" r:id="R2382ad0db8724d3c"/>
    <p:sldId xmlns:r="http://schemas.openxmlformats.org/officeDocument/2006/relationships" id="260" r:id="R0290af6a8930416c"/>
    <p:sldId xmlns:r="http://schemas.openxmlformats.org/officeDocument/2006/relationships" id="261" r:id="Ra1e56ac72fe349df"/>
    <p:sldId xmlns:r="http://schemas.openxmlformats.org/officeDocument/2006/relationships" id="262" r:id="R52ff2efbb46c4b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4505e0f6f84745" /><Relationship Type="http://schemas.openxmlformats.org/officeDocument/2006/relationships/slide" Target="/ppt/slides/slide1.xml" Id="Rf56a4134d3e9454b" /><Relationship Type="http://schemas.openxmlformats.org/officeDocument/2006/relationships/slide" Target="/ppt/slides/slide2.xml" Id="R84228cfb24f44e6b" /><Relationship Type="http://schemas.openxmlformats.org/officeDocument/2006/relationships/slide" Target="/ppt/slides/slide3.xml" Id="R7a30583c0f1f4725" /><Relationship Type="http://schemas.openxmlformats.org/officeDocument/2006/relationships/slide" Target="/ppt/slides/slide4.xml" Id="R2382ad0db8724d3c" /><Relationship Type="http://schemas.openxmlformats.org/officeDocument/2006/relationships/slide" Target="/ppt/slides/slide5.xml" Id="R0290af6a8930416c" /><Relationship Type="http://schemas.openxmlformats.org/officeDocument/2006/relationships/slide" Target="/ppt/slides/slide6.xml" Id="Ra1e56ac72fe349df" /><Relationship Type="http://schemas.openxmlformats.org/officeDocument/2006/relationships/slide" Target="/ppt/slides/slide7.xml" Id="R52ff2efbb46c4b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45d5baa0684a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36151d0ec4ea0" /><Relationship Type="http://schemas.openxmlformats.org/officeDocument/2006/relationships/theme" Target="/ppt/slideMasters/theme/theme1.xml" Id="Rf632102b9f0f42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936151d0ec4e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0696051fc4d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0558e13cd48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844f34d334e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065e1fa294d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f721fb80a41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e23518f5948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c30b3b7244a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AKRE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AKRE AS ble etablert [år] og holder til i Eidsvoll Verk.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−1 264 639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−1 304 615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679 997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679 997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AKRE BJØRN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Sundavegen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2074 Eidsvoll Verk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www.bjornakre.no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990 612 021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