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88300cb4be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52e36e6df4be5"/>
  </p:sldMasterIdLst>
  <p:sldIdLst>
    <p:sldId xmlns:r="http://schemas.openxmlformats.org/officeDocument/2006/relationships" id="256" r:id="R0fec80e0c1bc4f5a"/>
    <p:sldId xmlns:r="http://schemas.openxmlformats.org/officeDocument/2006/relationships" id="257" r:id="R7457a2c988694261"/>
    <p:sldId xmlns:r="http://schemas.openxmlformats.org/officeDocument/2006/relationships" id="258" r:id="Rbcd6b15cafbe4671"/>
    <p:sldId xmlns:r="http://schemas.openxmlformats.org/officeDocument/2006/relationships" id="259" r:id="R8ccb2578c2ca4394"/>
    <p:sldId xmlns:r="http://schemas.openxmlformats.org/officeDocument/2006/relationships" id="260" r:id="Rdcebf01aae314e96"/>
    <p:sldId xmlns:r="http://schemas.openxmlformats.org/officeDocument/2006/relationships" id="261" r:id="Rf410233ff8404e21"/>
    <p:sldId xmlns:r="http://schemas.openxmlformats.org/officeDocument/2006/relationships" id="262" r:id="R5965545ba042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52e36e6df4be5" /><Relationship Type="http://schemas.openxmlformats.org/officeDocument/2006/relationships/slide" Target="/ppt/slides/slide1.xml" Id="R0fec80e0c1bc4f5a" /><Relationship Type="http://schemas.openxmlformats.org/officeDocument/2006/relationships/slide" Target="/ppt/slides/slide2.xml" Id="R7457a2c988694261" /><Relationship Type="http://schemas.openxmlformats.org/officeDocument/2006/relationships/slide" Target="/ppt/slides/slide3.xml" Id="Rbcd6b15cafbe4671" /><Relationship Type="http://schemas.openxmlformats.org/officeDocument/2006/relationships/slide" Target="/ppt/slides/slide4.xml" Id="R8ccb2578c2ca4394" /><Relationship Type="http://schemas.openxmlformats.org/officeDocument/2006/relationships/slide" Target="/ppt/slides/slide5.xml" Id="Rdcebf01aae314e96" /><Relationship Type="http://schemas.openxmlformats.org/officeDocument/2006/relationships/slide" Target="/ppt/slides/slide6.xml" Id="Rf410233ff8404e21" /><Relationship Type="http://schemas.openxmlformats.org/officeDocument/2006/relationships/slide" Target="/ppt/slides/slide7.xml" Id="R5965545ba042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74449f2a2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ee0bb4b3647da" /><Relationship Type="http://schemas.openxmlformats.org/officeDocument/2006/relationships/theme" Target="/ppt/slideMasters/theme/theme1.xml" Id="R09d7e4bec1ab4e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ee0bb4b3647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76f9b2ba145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71bdf407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a07ee83b3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686c0c20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1be98e9948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f5fc5092a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936445666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ROSARIO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ROSARIO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6 802 568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UDBYE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Hoemshøgda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990 592 934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ROSARIO INVEST AS</a:t>
            </a:r>
          </a:p>
        </p:txBody>
      </p:sp>
    </p:spTree>
  </p:cSld>
  <p:clrMapOvr>
    <a:masterClrMapping xmlns:a="http://schemas.openxmlformats.org/drawingml/2006/main"/>
  </p:clrMapOvr>
</p:sld>
</file>