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efcb5c992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e3d6054454a72"/>
  </p:sldMasterIdLst>
  <p:sldIdLst>
    <p:sldId xmlns:r="http://schemas.openxmlformats.org/officeDocument/2006/relationships" id="256" r:id="R8762928a47ab4485"/>
    <p:sldId xmlns:r="http://schemas.openxmlformats.org/officeDocument/2006/relationships" id="257" r:id="R9e372b6665d84a1a"/>
    <p:sldId xmlns:r="http://schemas.openxmlformats.org/officeDocument/2006/relationships" id="258" r:id="R7ea0ecbc508f498a"/>
    <p:sldId xmlns:r="http://schemas.openxmlformats.org/officeDocument/2006/relationships" id="259" r:id="R0ded5eb092d740b3"/>
    <p:sldId xmlns:r="http://schemas.openxmlformats.org/officeDocument/2006/relationships" id="260" r:id="Raef10ed6e5b84a3c"/>
    <p:sldId xmlns:r="http://schemas.openxmlformats.org/officeDocument/2006/relationships" id="261" r:id="R849f7cf9b6b14d27"/>
    <p:sldId xmlns:r="http://schemas.openxmlformats.org/officeDocument/2006/relationships" id="262" r:id="R18edb9b831c142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e3d6054454a72" /><Relationship Type="http://schemas.openxmlformats.org/officeDocument/2006/relationships/slide" Target="/ppt/slides/slide1.xml" Id="R8762928a47ab4485" /><Relationship Type="http://schemas.openxmlformats.org/officeDocument/2006/relationships/slide" Target="/ppt/slides/slide2.xml" Id="R9e372b6665d84a1a" /><Relationship Type="http://schemas.openxmlformats.org/officeDocument/2006/relationships/slide" Target="/ppt/slides/slide3.xml" Id="R7ea0ecbc508f498a" /><Relationship Type="http://schemas.openxmlformats.org/officeDocument/2006/relationships/slide" Target="/ppt/slides/slide4.xml" Id="R0ded5eb092d740b3" /><Relationship Type="http://schemas.openxmlformats.org/officeDocument/2006/relationships/slide" Target="/ppt/slides/slide5.xml" Id="Raef10ed6e5b84a3c" /><Relationship Type="http://schemas.openxmlformats.org/officeDocument/2006/relationships/slide" Target="/ppt/slides/slide6.xml" Id="R849f7cf9b6b14d27" /><Relationship Type="http://schemas.openxmlformats.org/officeDocument/2006/relationships/slide" Target="/ppt/slides/slide7.xml" Id="R18edb9b831c142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43e25e34f41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425fcb215452c" /><Relationship Type="http://schemas.openxmlformats.org/officeDocument/2006/relationships/theme" Target="/ppt/slideMasters/theme/theme1.xml" Id="R8e8402a1374b41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425fcb21545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ef78c4e6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5586505bb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8f55f22440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cbdf26f56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dc0ebf1dc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557ff6d15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dcf75896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KOKSTADVEGEN 38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17 167 175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12 599 437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6 813 356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9 467 826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82 804 585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THEODOR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Ole Bulls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990 590 729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KOKSTADVEGEN 38 AS</a:t>
            </a:r>
          </a:p>
        </p:txBody>
      </p:sp>
    </p:spTree>
  </p:cSld>
  <p:clrMapOvr>
    <a:masterClrMapping xmlns:a="http://schemas.openxmlformats.org/drawingml/2006/main"/>
  </p:clrMapOvr>
</p:sld>
</file>