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74a3b2ecec4a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8fdca887964939"/>
  </p:sldMasterIdLst>
  <p:sldIdLst>
    <p:sldId xmlns:r="http://schemas.openxmlformats.org/officeDocument/2006/relationships" id="256" r:id="Rd1996343a9b64ab4"/>
    <p:sldId xmlns:r="http://schemas.openxmlformats.org/officeDocument/2006/relationships" id="257" r:id="Rb8e221dca5e54051"/>
    <p:sldId xmlns:r="http://schemas.openxmlformats.org/officeDocument/2006/relationships" id="258" r:id="R3e5b9e908d4a4453"/>
    <p:sldId xmlns:r="http://schemas.openxmlformats.org/officeDocument/2006/relationships" id="259" r:id="R6c7fb58efaef4563"/>
    <p:sldId xmlns:r="http://schemas.openxmlformats.org/officeDocument/2006/relationships" id="260" r:id="Rabe07c70adef41b5"/>
    <p:sldId xmlns:r="http://schemas.openxmlformats.org/officeDocument/2006/relationships" id="261" r:id="R3a718f026ded45a3"/>
    <p:sldId xmlns:r="http://schemas.openxmlformats.org/officeDocument/2006/relationships" id="262" r:id="R065fc7891ad741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8fdca887964939" /><Relationship Type="http://schemas.openxmlformats.org/officeDocument/2006/relationships/slide" Target="/ppt/slides/slide1.xml" Id="Rd1996343a9b64ab4" /><Relationship Type="http://schemas.openxmlformats.org/officeDocument/2006/relationships/slide" Target="/ppt/slides/slide2.xml" Id="Rb8e221dca5e54051" /><Relationship Type="http://schemas.openxmlformats.org/officeDocument/2006/relationships/slide" Target="/ppt/slides/slide3.xml" Id="R3e5b9e908d4a4453" /><Relationship Type="http://schemas.openxmlformats.org/officeDocument/2006/relationships/slide" Target="/ppt/slides/slide4.xml" Id="R6c7fb58efaef4563" /><Relationship Type="http://schemas.openxmlformats.org/officeDocument/2006/relationships/slide" Target="/ppt/slides/slide5.xml" Id="Rabe07c70adef41b5" /><Relationship Type="http://schemas.openxmlformats.org/officeDocument/2006/relationships/slide" Target="/ppt/slides/slide6.xml" Id="R3a718f026ded45a3" /><Relationship Type="http://schemas.openxmlformats.org/officeDocument/2006/relationships/slide" Target="/ppt/slides/slide7.xml" Id="R065fc7891ad741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e3b050d4494e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4bee6b9e348e7" /><Relationship Type="http://schemas.openxmlformats.org/officeDocument/2006/relationships/theme" Target="/ppt/slideMasters/theme/theme1.xml" Id="R69311b2674aa41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84bee6b9e348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f9450ff7f4f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81c38ca7f49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006b6fb7449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8909909fa4c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627f4a29147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43863e83248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c9b84eb284b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AVANTOR GJERDRUMS VEI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GJERDRUMS VEI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AVANTOR GJERDRUMS VEI 4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GJERDRUMS VEI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GJERDRUMS VEI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GJERDRUMS VEI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16 715 008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82 578 314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56 433 946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184 896 346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440 456 056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GJERDRUMS VEI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AVANTOR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GJERDRUMS VEI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Gullhaug Torg 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45 48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post@avantor.no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www.avantor.no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990 589 976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GJERDRUMS VEI 4 AS</a:t>
            </a:r>
          </a:p>
        </p:txBody>
      </p:sp>
    </p:spTree>
  </p:cSld>
  <p:clrMapOvr>
    <a:masterClrMapping xmlns:a="http://schemas.openxmlformats.org/drawingml/2006/main"/>
  </p:clrMapOvr>
</p:sld>
</file>