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556c03d2134e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221ebc70df4c7d"/>
  </p:sldMasterIdLst>
  <p:sldIdLst>
    <p:sldId xmlns:r="http://schemas.openxmlformats.org/officeDocument/2006/relationships" id="256" r:id="R52fd831dd1f842ea"/>
    <p:sldId xmlns:r="http://schemas.openxmlformats.org/officeDocument/2006/relationships" id="257" r:id="Rbdeb814176c9423c"/>
    <p:sldId xmlns:r="http://schemas.openxmlformats.org/officeDocument/2006/relationships" id="258" r:id="R11f64cecbdae45ef"/>
    <p:sldId xmlns:r="http://schemas.openxmlformats.org/officeDocument/2006/relationships" id="259" r:id="R8f79b43df6c748b7"/>
    <p:sldId xmlns:r="http://schemas.openxmlformats.org/officeDocument/2006/relationships" id="260" r:id="Rdcb057dc010340b1"/>
    <p:sldId xmlns:r="http://schemas.openxmlformats.org/officeDocument/2006/relationships" id="261" r:id="Rcdf0190ff3774622"/>
    <p:sldId xmlns:r="http://schemas.openxmlformats.org/officeDocument/2006/relationships" id="262" r:id="R1be309ac98fc4c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221ebc70df4c7d" /><Relationship Type="http://schemas.openxmlformats.org/officeDocument/2006/relationships/slide" Target="/ppt/slides/slide1.xml" Id="R52fd831dd1f842ea" /><Relationship Type="http://schemas.openxmlformats.org/officeDocument/2006/relationships/slide" Target="/ppt/slides/slide2.xml" Id="Rbdeb814176c9423c" /><Relationship Type="http://schemas.openxmlformats.org/officeDocument/2006/relationships/slide" Target="/ppt/slides/slide3.xml" Id="R11f64cecbdae45ef" /><Relationship Type="http://schemas.openxmlformats.org/officeDocument/2006/relationships/slide" Target="/ppt/slides/slide4.xml" Id="R8f79b43df6c748b7" /><Relationship Type="http://schemas.openxmlformats.org/officeDocument/2006/relationships/slide" Target="/ppt/slides/slide5.xml" Id="Rdcb057dc010340b1" /><Relationship Type="http://schemas.openxmlformats.org/officeDocument/2006/relationships/slide" Target="/ppt/slides/slide6.xml" Id="Rcdf0190ff3774622" /><Relationship Type="http://schemas.openxmlformats.org/officeDocument/2006/relationships/slide" Target="/ppt/slides/slide7.xml" Id="R1be309ac98fc4c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5e77b397b24b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cc7c54de14ac7" /><Relationship Type="http://schemas.openxmlformats.org/officeDocument/2006/relationships/theme" Target="/ppt/slideMasters/theme/theme1.xml" Id="R743e2724ae774c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8cc7c54de14a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1b210307a46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6d7a3863241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d079b997a4a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e6222329d40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3336b3ae148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ef39c291440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19d98497440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DRAMMEN LIFTUTLEIE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LIFTUTLEIE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 LIFTUTLEIE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LIFTUTLEIE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LIFTUTLEIE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LIFTUTLEIE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290 736 057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43 984 370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31 188 694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130 133 725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322 276 026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LIFTUTLEIE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ÅSKOLLEN LIFT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LOE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LIFTUTLEIE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Holmestrandsveien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post@drammenlift.no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990 579 873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LIFTUTLEIE AS</a:t>
            </a:r>
          </a:p>
        </p:txBody>
      </p:sp>
    </p:spTree>
  </p:cSld>
  <p:clrMapOvr>
    <a:masterClrMapping xmlns:a="http://schemas.openxmlformats.org/drawingml/2006/main"/>
  </p:clrMapOvr>
</p:sld>
</file>