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01b2db0a054c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9edc28ce144468"/>
  </p:sldMasterIdLst>
  <p:sldIdLst>
    <p:sldId xmlns:r="http://schemas.openxmlformats.org/officeDocument/2006/relationships" id="256" r:id="R0ba9d3c3238e434c"/>
    <p:sldId xmlns:r="http://schemas.openxmlformats.org/officeDocument/2006/relationships" id="257" r:id="R83983267fbed48a3"/>
    <p:sldId xmlns:r="http://schemas.openxmlformats.org/officeDocument/2006/relationships" id="258" r:id="Rb005fe4a20db4235"/>
    <p:sldId xmlns:r="http://schemas.openxmlformats.org/officeDocument/2006/relationships" id="259" r:id="R27badb94bcf2493d"/>
    <p:sldId xmlns:r="http://schemas.openxmlformats.org/officeDocument/2006/relationships" id="260" r:id="Rbcd577af5941485a"/>
    <p:sldId xmlns:r="http://schemas.openxmlformats.org/officeDocument/2006/relationships" id="261" r:id="R4da4ece4f2604b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edc28ce144468" /><Relationship Type="http://schemas.openxmlformats.org/officeDocument/2006/relationships/slide" Target="/ppt/slides/slide1.xml" Id="R0ba9d3c3238e434c" /><Relationship Type="http://schemas.openxmlformats.org/officeDocument/2006/relationships/slide" Target="/ppt/slides/slide2.xml" Id="R83983267fbed48a3" /><Relationship Type="http://schemas.openxmlformats.org/officeDocument/2006/relationships/slide" Target="/ppt/slides/slide3.xml" Id="Rb005fe4a20db4235" /><Relationship Type="http://schemas.openxmlformats.org/officeDocument/2006/relationships/slide" Target="/ppt/slides/slide4.xml" Id="R27badb94bcf2493d" /><Relationship Type="http://schemas.openxmlformats.org/officeDocument/2006/relationships/slide" Target="/ppt/slides/slide5.xml" Id="Rbcd577af5941485a" /><Relationship Type="http://schemas.openxmlformats.org/officeDocument/2006/relationships/slide" Target="/ppt/slides/slide6.xml" Id="R4da4ece4f2604b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75105dd89a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661d9d8f54518" /><Relationship Type="http://schemas.openxmlformats.org/officeDocument/2006/relationships/theme" Target="/ppt/slideMasters/theme/theme1.xml" Id="Rc8ad3be4232c45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e661d9d8f545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27e2b78a643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0d6325b764b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05d89462847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6fc69af434a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337e200b64d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ae15417e942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STORHOLMEN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STORHOLMEN HOLDING AS ble etablert [år] og holder til i Melbu.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HARALD HOKLAND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STORHOLMEN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Hokland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8445 Melbu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990 577 358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STORHOLMEN HOLDING AS</a:t>
            </a:r>
          </a:p>
        </p:txBody>
      </p:sp>
    </p:spTree>
  </p:cSld>
  <p:clrMapOvr>
    <a:masterClrMapping xmlns:a="http://schemas.openxmlformats.org/drawingml/2006/main"/>
  </p:clrMapOvr>
</p:sld>
</file>