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468d352624c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adbe9a7444e2d"/>
  </p:sldMasterIdLst>
  <p:sldIdLst>
    <p:sldId xmlns:r="http://schemas.openxmlformats.org/officeDocument/2006/relationships" id="256" r:id="Ra145543b60684a0e"/>
    <p:sldId xmlns:r="http://schemas.openxmlformats.org/officeDocument/2006/relationships" id="257" r:id="Rce72494aec2644cb"/>
    <p:sldId xmlns:r="http://schemas.openxmlformats.org/officeDocument/2006/relationships" id="258" r:id="R6355f346fd01440b"/>
    <p:sldId xmlns:r="http://schemas.openxmlformats.org/officeDocument/2006/relationships" id="259" r:id="R262597061fba4dcd"/>
    <p:sldId xmlns:r="http://schemas.openxmlformats.org/officeDocument/2006/relationships" id="260" r:id="R06a59bcb87b64e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adbe9a7444e2d" /><Relationship Type="http://schemas.openxmlformats.org/officeDocument/2006/relationships/slide" Target="/ppt/slides/slide1.xml" Id="Ra145543b60684a0e" /><Relationship Type="http://schemas.openxmlformats.org/officeDocument/2006/relationships/slide" Target="/ppt/slides/slide2.xml" Id="Rce72494aec2644cb" /><Relationship Type="http://schemas.openxmlformats.org/officeDocument/2006/relationships/slide" Target="/ppt/slides/slide3.xml" Id="R6355f346fd01440b" /><Relationship Type="http://schemas.openxmlformats.org/officeDocument/2006/relationships/slide" Target="/ppt/slides/slide4.xml" Id="R262597061fba4dcd" /><Relationship Type="http://schemas.openxmlformats.org/officeDocument/2006/relationships/slide" Target="/ppt/slides/slide5.xml" Id="R06a59bcb87b64e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61c632c0148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b8696b0b4095" /><Relationship Type="http://schemas.openxmlformats.org/officeDocument/2006/relationships/theme" Target="/ppt/slideMasters/theme/theme1.xml" Id="Re04abe25c6a2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aeb8696b0b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9ba3f7b98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bb8202bef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a4b84eb3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048a8b84c40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eb527f0b4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BYGGNOVA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990 577 293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BYGGNOVA AS</a:t>
            </a:r>
          </a:p>
        </p:txBody>
      </p:sp>
    </p:spTree>
  </p:cSld>
  <p:clrMapOvr>
    <a:masterClrMapping xmlns:a="http://schemas.openxmlformats.org/drawingml/2006/main"/>
  </p:clrMapOvr>
</p:sld>
</file>