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291cc350d7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76f0439e04fc5"/>
  </p:sldMasterIdLst>
  <p:sldIdLst>
    <p:sldId xmlns:r="http://schemas.openxmlformats.org/officeDocument/2006/relationships" id="256" r:id="Rbee50b6780074dd2"/>
    <p:sldId xmlns:r="http://schemas.openxmlformats.org/officeDocument/2006/relationships" id="257" r:id="R1e9e581718574446"/>
    <p:sldId xmlns:r="http://schemas.openxmlformats.org/officeDocument/2006/relationships" id="258" r:id="Rc402042cd791480a"/>
    <p:sldId xmlns:r="http://schemas.openxmlformats.org/officeDocument/2006/relationships" id="259" r:id="R5e71d3f9a8e34e8f"/>
    <p:sldId xmlns:r="http://schemas.openxmlformats.org/officeDocument/2006/relationships" id="260" r:id="R779beeebf310472c"/>
    <p:sldId xmlns:r="http://schemas.openxmlformats.org/officeDocument/2006/relationships" id="261" r:id="Rfdab5e7aeb0e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76f0439e04fc5" /><Relationship Type="http://schemas.openxmlformats.org/officeDocument/2006/relationships/slide" Target="/ppt/slides/slide1.xml" Id="Rbee50b6780074dd2" /><Relationship Type="http://schemas.openxmlformats.org/officeDocument/2006/relationships/slide" Target="/ppt/slides/slide2.xml" Id="R1e9e581718574446" /><Relationship Type="http://schemas.openxmlformats.org/officeDocument/2006/relationships/slide" Target="/ppt/slides/slide3.xml" Id="Rc402042cd791480a" /><Relationship Type="http://schemas.openxmlformats.org/officeDocument/2006/relationships/slide" Target="/ppt/slides/slide4.xml" Id="R5e71d3f9a8e34e8f" /><Relationship Type="http://schemas.openxmlformats.org/officeDocument/2006/relationships/slide" Target="/ppt/slides/slide5.xml" Id="R779beeebf310472c" /><Relationship Type="http://schemas.openxmlformats.org/officeDocument/2006/relationships/slide" Target="/ppt/slides/slide6.xml" Id="Rfdab5e7aeb0e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67334a262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0858b0f4b43d7" /><Relationship Type="http://schemas.openxmlformats.org/officeDocument/2006/relationships/theme" Target="/ppt/slideMasters/theme/theme1.xml" Id="R55d115297d24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0858b0f4b43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cc608ca07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08f948a7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954d086c04b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33ef58b4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0230d704148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8aac1d61344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SPAREBANK 1 SMN UTVIKLING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SPAREBANK 1 SMN UTVIKLING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65 919 048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66 085 343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990 565 643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SPAREBANK 1 SMN UTVIKLING</a:t>
            </a:r>
          </a:p>
        </p:txBody>
      </p:sp>
    </p:spTree>
  </p:cSld>
  <p:clrMapOvr>
    <a:masterClrMapping xmlns:a="http://schemas.openxmlformats.org/drawingml/2006/main"/>
  </p:clrMapOvr>
</p:sld>
</file>