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45ffc3c0a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36b4c737b4e47"/>
  </p:sldMasterIdLst>
  <p:sldIdLst>
    <p:sldId xmlns:r="http://schemas.openxmlformats.org/officeDocument/2006/relationships" id="256" r:id="R2e644995b9474ab8"/>
    <p:sldId xmlns:r="http://schemas.openxmlformats.org/officeDocument/2006/relationships" id="257" r:id="Rdfd4ef0a2fd84079"/>
    <p:sldId xmlns:r="http://schemas.openxmlformats.org/officeDocument/2006/relationships" id="258" r:id="R68272a353be54224"/>
    <p:sldId xmlns:r="http://schemas.openxmlformats.org/officeDocument/2006/relationships" id="259" r:id="Rb75727dac9304b64"/>
    <p:sldId xmlns:r="http://schemas.openxmlformats.org/officeDocument/2006/relationships" id="260" r:id="Rc8415f748d2f4c3c"/>
    <p:sldId xmlns:r="http://schemas.openxmlformats.org/officeDocument/2006/relationships" id="261" r:id="R2ccfe842d70f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36b4c737b4e47" /><Relationship Type="http://schemas.openxmlformats.org/officeDocument/2006/relationships/slide" Target="/ppt/slides/slide1.xml" Id="R2e644995b9474ab8" /><Relationship Type="http://schemas.openxmlformats.org/officeDocument/2006/relationships/slide" Target="/ppt/slides/slide2.xml" Id="Rdfd4ef0a2fd84079" /><Relationship Type="http://schemas.openxmlformats.org/officeDocument/2006/relationships/slide" Target="/ppt/slides/slide3.xml" Id="R68272a353be54224" /><Relationship Type="http://schemas.openxmlformats.org/officeDocument/2006/relationships/slide" Target="/ppt/slides/slide4.xml" Id="Rb75727dac9304b64" /><Relationship Type="http://schemas.openxmlformats.org/officeDocument/2006/relationships/slide" Target="/ppt/slides/slide5.xml" Id="Rc8415f748d2f4c3c" /><Relationship Type="http://schemas.openxmlformats.org/officeDocument/2006/relationships/slide" Target="/ppt/slides/slide6.xml" Id="R2ccfe842d70f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47a8ac454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508d0bfc0474c" /><Relationship Type="http://schemas.openxmlformats.org/officeDocument/2006/relationships/theme" Target="/ppt/slideMasters/theme/theme1.xml" Id="Ra96a910f5bdf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508d0bfc047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9c9a7ad7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7a0c3588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79ff92a37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014d5c66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f7bdae48146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15c4589f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NGV BJÅNES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NGV BJÅNES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BJÅNES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4371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990 546 576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NGV BJÅNES AS</a:t>
            </a:r>
          </a:p>
        </p:txBody>
      </p:sp>
    </p:spTree>
  </p:cSld>
  <p:clrMapOvr>
    <a:masterClrMapping xmlns:a="http://schemas.openxmlformats.org/drawingml/2006/main"/>
  </p:clrMapOvr>
</p:sld>
</file>