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a536b0261146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cf352120184b3c"/>
  </p:sldMasterIdLst>
  <p:sldIdLst>
    <p:sldId xmlns:r="http://schemas.openxmlformats.org/officeDocument/2006/relationships" id="256" r:id="Rc6fde5824c39419b"/>
    <p:sldId xmlns:r="http://schemas.openxmlformats.org/officeDocument/2006/relationships" id="257" r:id="R94bcf4c7bdf94179"/>
    <p:sldId xmlns:r="http://schemas.openxmlformats.org/officeDocument/2006/relationships" id="258" r:id="R0f70701cf6c54301"/>
    <p:sldId xmlns:r="http://schemas.openxmlformats.org/officeDocument/2006/relationships" id="259" r:id="R99f3431c297f49da"/>
    <p:sldId xmlns:r="http://schemas.openxmlformats.org/officeDocument/2006/relationships" id="260" r:id="Rd87b54b08afb485f"/>
    <p:sldId xmlns:r="http://schemas.openxmlformats.org/officeDocument/2006/relationships" id="261" r:id="R76843cce2ac74838"/>
    <p:sldId xmlns:r="http://schemas.openxmlformats.org/officeDocument/2006/relationships" id="262" r:id="R08c34d0153374e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cf352120184b3c" /><Relationship Type="http://schemas.openxmlformats.org/officeDocument/2006/relationships/slide" Target="/ppt/slides/slide1.xml" Id="Rc6fde5824c39419b" /><Relationship Type="http://schemas.openxmlformats.org/officeDocument/2006/relationships/slide" Target="/ppt/slides/slide2.xml" Id="R94bcf4c7bdf94179" /><Relationship Type="http://schemas.openxmlformats.org/officeDocument/2006/relationships/slide" Target="/ppt/slides/slide3.xml" Id="R0f70701cf6c54301" /><Relationship Type="http://schemas.openxmlformats.org/officeDocument/2006/relationships/slide" Target="/ppt/slides/slide4.xml" Id="R99f3431c297f49da" /><Relationship Type="http://schemas.openxmlformats.org/officeDocument/2006/relationships/slide" Target="/ppt/slides/slide5.xml" Id="Rd87b54b08afb485f" /><Relationship Type="http://schemas.openxmlformats.org/officeDocument/2006/relationships/slide" Target="/ppt/slides/slide6.xml" Id="R76843cce2ac74838" /><Relationship Type="http://schemas.openxmlformats.org/officeDocument/2006/relationships/slide" Target="/ppt/slides/slide7.xml" Id="R08c34d0153374e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325a6ea9c44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d1734814c424b" /><Relationship Type="http://schemas.openxmlformats.org/officeDocument/2006/relationships/theme" Target="/ppt/slideMasters/theme/theme1.xml" Id="R00d29e1ff2d34c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0d1734814c42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207fdbeeb4e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32381898b41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f3ad1f8a040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36a1ba34f41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fb5c30f1a45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71acd762847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f31893f4247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OMMANG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OMMANG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OMMANG INVEST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OMMANG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OMMANG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OMMANG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2 325 284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2 337 368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OMMANG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OMMANG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OMMANG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Rossaveien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990 546 037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OMMANG INVEST AS</a:t>
            </a:r>
          </a:p>
        </p:txBody>
      </p:sp>
    </p:spTree>
  </p:cSld>
  <p:clrMapOvr>
    <a:masterClrMapping xmlns:a="http://schemas.openxmlformats.org/drawingml/2006/main"/>
  </p:clrMapOvr>
</p:sld>
</file>