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fc7d3f4576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14058fd87c4cb5"/>
  </p:sldMasterIdLst>
  <p:sldIdLst>
    <p:sldId xmlns:r="http://schemas.openxmlformats.org/officeDocument/2006/relationships" id="256" r:id="R21ff52d1b68944d8"/>
    <p:sldId xmlns:r="http://schemas.openxmlformats.org/officeDocument/2006/relationships" id="257" r:id="R30df9269dff545cd"/>
    <p:sldId xmlns:r="http://schemas.openxmlformats.org/officeDocument/2006/relationships" id="258" r:id="R1f23a03513ca42ff"/>
    <p:sldId xmlns:r="http://schemas.openxmlformats.org/officeDocument/2006/relationships" id="259" r:id="Re3468068e6254286"/>
    <p:sldId xmlns:r="http://schemas.openxmlformats.org/officeDocument/2006/relationships" id="260" r:id="Rf83a839351f94227"/>
    <p:sldId xmlns:r="http://schemas.openxmlformats.org/officeDocument/2006/relationships" id="261" r:id="Re3059f2682d4401e"/>
    <p:sldId xmlns:r="http://schemas.openxmlformats.org/officeDocument/2006/relationships" id="262" r:id="R215606ed0fb34e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4058fd87c4cb5" /><Relationship Type="http://schemas.openxmlformats.org/officeDocument/2006/relationships/slide" Target="/ppt/slides/slide1.xml" Id="R21ff52d1b68944d8" /><Relationship Type="http://schemas.openxmlformats.org/officeDocument/2006/relationships/slide" Target="/ppt/slides/slide2.xml" Id="R30df9269dff545cd" /><Relationship Type="http://schemas.openxmlformats.org/officeDocument/2006/relationships/slide" Target="/ppt/slides/slide3.xml" Id="R1f23a03513ca42ff" /><Relationship Type="http://schemas.openxmlformats.org/officeDocument/2006/relationships/slide" Target="/ppt/slides/slide4.xml" Id="Re3468068e6254286" /><Relationship Type="http://schemas.openxmlformats.org/officeDocument/2006/relationships/slide" Target="/ppt/slides/slide5.xml" Id="Rf83a839351f94227" /><Relationship Type="http://schemas.openxmlformats.org/officeDocument/2006/relationships/slide" Target="/ppt/slides/slide6.xml" Id="Re3059f2682d4401e" /><Relationship Type="http://schemas.openxmlformats.org/officeDocument/2006/relationships/slide" Target="/ppt/slides/slide7.xml" Id="R215606ed0fb34e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823ece0cd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d2183dffd423f" /><Relationship Type="http://schemas.openxmlformats.org/officeDocument/2006/relationships/theme" Target="/ppt/slideMasters/theme/theme1.xml" Id="R254ddd9042a8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d2183dffd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e41ec76d5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11f19a23740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cb31c3811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d5a171d674d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953047676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a06fb661146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b85918b674d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FJELDHØIKROKEN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FJELDHØIKROKEN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577 788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SKURDAL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Stenersens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30 43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frode@bygghuset.no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990 545 839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