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d53905e4944d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71e0bbfbd044fc"/>
  </p:sldMasterIdLst>
  <p:sldIdLst>
    <p:sldId xmlns:r="http://schemas.openxmlformats.org/officeDocument/2006/relationships" id="256" r:id="R4c77622f03484e4b"/>
    <p:sldId xmlns:r="http://schemas.openxmlformats.org/officeDocument/2006/relationships" id="257" r:id="Rc2704a13b4e24584"/>
    <p:sldId xmlns:r="http://schemas.openxmlformats.org/officeDocument/2006/relationships" id="258" r:id="Rb0e76867c8424d34"/>
    <p:sldId xmlns:r="http://schemas.openxmlformats.org/officeDocument/2006/relationships" id="259" r:id="R69921ef0bc974189"/>
    <p:sldId xmlns:r="http://schemas.openxmlformats.org/officeDocument/2006/relationships" id="260" r:id="R63c100ec11964e79"/>
    <p:sldId xmlns:r="http://schemas.openxmlformats.org/officeDocument/2006/relationships" id="261" r:id="Rc3532e271911485f"/>
    <p:sldId xmlns:r="http://schemas.openxmlformats.org/officeDocument/2006/relationships" id="262" r:id="R19a4b049667945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71e0bbfbd044fc" /><Relationship Type="http://schemas.openxmlformats.org/officeDocument/2006/relationships/slide" Target="/ppt/slides/slide1.xml" Id="R4c77622f03484e4b" /><Relationship Type="http://schemas.openxmlformats.org/officeDocument/2006/relationships/slide" Target="/ppt/slides/slide2.xml" Id="Rc2704a13b4e24584" /><Relationship Type="http://schemas.openxmlformats.org/officeDocument/2006/relationships/slide" Target="/ppt/slides/slide3.xml" Id="Rb0e76867c8424d34" /><Relationship Type="http://schemas.openxmlformats.org/officeDocument/2006/relationships/slide" Target="/ppt/slides/slide4.xml" Id="R69921ef0bc974189" /><Relationship Type="http://schemas.openxmlformats.org/officeDocument/2006/relationships/slide" Target="/ppt/slides/slide5.xml" Id="R63c100ec11964e79" /><Relationship Type="http://schemas.openxmlformats.org/officeDocument/2006/relationships/slide" Target="/ppt/slides/slide6.xml" Id="Rc3532e271911485f" /><Relationship Type="http://schemas.openxmlformats.org/officeDocument/2006/relationships/slide" Target="/ppt/slides/slide7.xml" Id="R19a4b049667945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e06464f12e4d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09420d56a4020" /><Relationship Type="http://schemas.openxmlformats.org/officeDocument/2006/relationships/theme" Target="/ppt/slideMasters/theme/theme1.xml" Id="R45c1de26cee040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709420d56a40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a3f9d7b6f4b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2cc6e86b64a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1d71b899249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3d88fde1647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e15fa072214b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e98c1f9d540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df2b859f544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FJELDHØIKROKEN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FJELDHØIKROKEN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FJELDHØIKROKEN AS ble etablert [år] og holder til i Kløfta.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FJELDHØIKROKEN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FJELDHØIKROKEN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FJELDHØIKROKEN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−173 987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281 908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176 965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577 788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FJELDHØIKROKEN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SKURDAL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FJELDHØIKROKEN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 Stenersens veg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2040 Kløfta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30 43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frode@bygghuset.no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990 545 839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FJELDHØIKROKEN AS</a:t>
            </a:r>
          </a:p>
        </p:txBody>
      </p:sp>
    </p:spTree>
  </p:cSld>
  <p:clrMapOvr>
    <a:masterClrMapping xmlns:a="http://schemas.openxmlformats.org/drawingml/2006/main"/>
  </p:clrMapOvr>
</p:sld>
</file>