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bc7382613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70bfe53b34190"/>
  </p:sldMasterIdLst>
  <p:sldIdLst>
    <p:sldId xmlns:r="http://schemas.openxmlformats.org/officeDocument/2006/relationships" id="256" r:id="Rd0bd2d8cdf114287"/>
    <p:sldId xmlns:r="http://schemas.openxmlformats.org/officeDocument/2006/relationships" id="257" r:id="R47e4fc978e5d4a1a"/>
    <p:sldId xmlns:r="http://schemas.openxmlformats.org/officeDocument/2006/relationships" id="258" r:id="R14181b452a2840db"/>
    <p:sldId xmlns:r="http://schemas.openxmlformats.org/officeDocument/2006/relationships" id="259" r:id="R67645ee3134c43c5"/>
    <p:sldId xmlns:r="http://schemas.openxmlformats.org/officeDocument/2006/relationships" id="260" r:id="R6de3ded744cd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70bfe53b34190" /><Relationship Type="http://schemas.openxmlformats.org/officeDocument/2006/relationships/slide" Target="/ppt/slides/slide1.xml" Id="Rd0bd2d8cdf114287" /><Relationship Type="http://schemas.openxmlformats.org/officeDocument/2006/relationships/slide" Target="/ppt/slides/slide2.xml" Id="R47e4fc978e5d4a1a" /><Relationship Type="http://schemas.openxmlformats.org/officeDocument/2006/relationships/slide" Target="/ppt/slides/slide3.xml" Id="R14181b452a2840db" /><Relationship Type="http://schemas.openxmlformats.org/officeDocument/2006/relationships/slide" Target="/ppt/slides/slide4.xml" Id="R67645ee3134c43c5" /><Relationship Type="http://schemas.openxmlformats.org/officeDocument/2006/relationships/slide" Target="/ppt/slides/slide5.xml" Id="R6de3ded744cd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7e031b9f7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4e1cc3a2f4470" /><Relationship Type="http://schemas.openxmlformats.org/officeDocument/2006/relationships/theme" Target="/ppt/slideMasters/theme/theme1.xml" Id="R3fa326eb30e9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4e1cc3a2f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68588b768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d0d3877f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7f5b99bcb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6004addce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3f26e79b4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FINDERS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FINDERS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FINDERS NORGE AS</a:t>
            </a:r>
          </a:p>
        </p:txBody>
      </p:sp>
    </p:spTree>
  </p:cSld>
  <p:clrMapOvr>
    <a:masterClrMapping xmlns:a="http://schemas.openxmlformats.org/drawingml/2006/main"/>
  </p:clrMapOvr>
</p:sld>
</file>