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86283fc37946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5484dd52494913"/>
  </p:sldMasterIdLst>
  <p:sldIdLst>
    <p:sldId xmlns:r="http://schemas.openxmlformats.org/officeDocument/2006/relationships" id="256" r:id="R737898ebc9f84a73"/>
    <p:sldId xmlns:r="http://schemas.openxmlformats.org/officeDocument/2006/relationships" id="257" r:id="R3f7b5a9cd5534caa"/>
    <p:sldId xmlns:r="http://schemas.openxmlformats.org/officeDocument/2006/relationships" id="258" r:id="R0a53f624712845f8"/>
    <p:sldId xmlns:r="http://schemas.openxmlformats.org/officeDocument/2006/relationships" id="259" r:id="R7db42176add34cda"/>
    <p:sldId xmlns:r="http://schemas.openxmlformats.org/officeDocument/2006/relationships" id="260" r:id="R4791b9f4bf8e42d6"/>
    <p:sldId xmlns:r="http://schemas.openxmlformats.org/officeDocument/2006/relationships" id="261" r:id="R18bae52b92eb45c0"/>
    <p:sldId xmlns:r="http://schemas.openxmlformats.org/officeDocument/2006/relationships" id="262" r:id="R7299df2c1da14e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5484dd52494913" /><Relationship Type="http://schemas.openxmlformats.org/officeDocument/2006/relationships/slide" Target="/ppt/slides/slide1.xml" Id="R737898ebc9f84a73" /><Relationship Type="http://schemas.openxmlformats.org/officeDocument/2006/relationships/slide" Target="/ppt/slides/slide2.xml" Id="R3f7b5a9cd5534caa" /><Relationship Type="http://schemas.openxmlformats.org/officeDocument/2006/relationships/slide" Target="/ppt/slides/slide3.xml" Id="R0a53f624712845f8" /><Relationship Type="http://schemas.openxmlformats.org/officeDocument/2006/relationships/slide" Target="/ppt/slides/slide4.xml" Id="R7db42176add34cda" /><Relationship Type="http://schemas.openxmlformats.org/officeDocument/2006/relationships/slide" Target="/ppt/slides/slide5.xml" Id="R4791b9f4bf8e42d6" /><Relationship Type="http://schemas.openxmlformats.org/officeDocument/2006/relationships/slide" Target="/ppt/slides/slide6.xml" Id="R18bae52b92eb45c0" /><Relationship Type="http://schemas.openxmlformats.org/officeDocument/2006/relationships/slide" Target="/ppt/slides/slide7.xml" Id="R7299df2c1da14e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5ea8f3e9ad4f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85ee97a624647" /><Relationship Type="http://schemas.openxmlformats.org/officeDocument/2006/relationships/theme" Target="/ppt/slideMasters/theme/theme1.xml" Id="Ref5d63ba0deb42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385ee97a6246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e51a460af4f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00c79a80f4d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163a5f5e5245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d4bc23e094b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a5fee622d48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4690e20f049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9f16a927448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ARCTIC INSTALLASJON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INSTALLASJON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15 363 278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386 651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246 896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4 715 577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7 708 045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ASLE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ÅGE INGOLF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GUNHILD SIGRUN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Stakkevollvegen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9010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61 02 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post@arcticinstallasjon.no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www.arcticinstallasjon.no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990 513 821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