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7dbcc9639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c2719b96d14ef0"/>
  </p:sldMasterIdLst>
  <p:sldIdLst>
    <p:sldId xmlns:r="http://schemas.openxmlformats.org/officeDocument/2006/relationships" id="256" r:id="R9cd53bb14cf7473e"/>
    <p:sldId xmlns:r="http://schemas.openxmlformats.org/officeDocument/2006/relationships" id="257" r:id="Rf5bbe91ba3294187"/>
    <p:sldId xmlns:r="http://schemas.openxmlformats.org/officeDocument/2006/relationships" id="258" r:id="R0b3a6acf7cd94e5a"/>
    <p:sldId xmlns:r="http://schemas.openxmlformats.org/officeDocument/2006/relationships" id="259" r:id="R18c25d9ce2094ded"/>
    <p:sldId xmlns:r="http://schemas.openxmlformats.org/officeDocument/2006/relationships" id="260" r:id="R0dbe6f4a8abb4d70"/>
    <p:sldId xmlns:r="http://schemas.openxmlformats.org/officeDocument/2006/relationships" id="261" r:id="R4c226bdeba544bc2"/>
    <p:sldId xmlns:r="http://schemas.openxmlformats.org/officeDocument/2006/relationships" id="262" r:id="Rdf6828714b2d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2719b96d14ef0" /><Relationship Type="http://schemas.openxmlformats.org/officeDocument/2006/relationships/slide" Target="/ppt/slides/slide1.xml" Id="R9cd53bb14cf7473e" /><Relationship Type="http://schemas.openxmlformats.org/officeDocument/2006/relationships/slide" Target="/ppt/slides/slide2.xml" Id="Rf5bbe91ba3294187" /><Relationship Type="http://schemas.openxmlformats.org/officeDocument/2006/relationships/slide" Target="/ppt/slides/slide3.xml" Id="R0b3a6acf7cd94e5a" /><Relationship Type="http://schemas.openxmlformats.org/officeDocument/2006/relationships/slide" Target="/ppt/slides/slide4.xml" Id="R18c25d9ce2094ded" /><Relationship Type="http://schemas.openxmlformats.org/officeDocument/2006/relationships/slide" Target="/ppt/slides/slide5.xml" Id="R0dbe6f4a8abb4d70" /><Relationship Type="http://schemas.openxmlformats.org/officeDocument/2006/relationships/slide" Target="/ppt/slides/slide6.xml" Id="R4c226bdeba544bc2" /><Relationship Type="http://schemas.openxmlformats.org/officeDocument/2006/relationships/slide" Target="/ppt/slides/slide7.xml" Id="Rdf6828714b2d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c091ac3234f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274a25bb43c0" /><Relationship Type="http://schemas.openxmlformats.org/officeDocument/2006/relationships/theme" Target="/ppt/slideMasters/theme/theme1.xml" Id="R84642369e74542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64274a25bb43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c2c26fccd4d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ea19b37aa41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fe899692a47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bf3e1154248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0cc78f5174f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50bea69c043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387e0d8d5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INSTALLASJON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14 904 583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4 725 323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7 815 292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EIDE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INGOLF EIDE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SIGRUN EIDE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Stakkevollvegen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61 02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post@arcticinstallasjon.no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www.arcticinstallasjon.no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990 513 821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INSTALLASJON AS</a:t>
            </a:r>
          </a:p>
        </p:txBody>
      </p:sp>
    </p:spTree>
  </p:cSld>
  <p:clrMapOvr>
    <a:masterClrMapping xmlns:a="http://schemas.openxmlformats.org/drawingml/2006/main"/>
  </p:clrMapOvr>
</p:sld>
</file>