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65bfce5cd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77d04dcdb4105"/>
  </p:sldMasterIdLst>
  <p:sldIdLst>
    <p:sldId xmlns:r="http://schemas.openxmlformats.org/officeDocument/2006/relationships" id="256" r:id="R59b52057adb845e6"/>
    <p:sldId xmlns:r="http://schemas.openxmlformats.org/officeDocument/2006/relationships" id="257" r:id="R843b98bdd43d4926"/>
    <p:sldId xmlns:r="http://schemas.openxmlformats.org/officeDocument/2006/relationships" id="258" r:id="R3870e5f7bcf344e3"/>
    <p:sldId xmlns:r="http://schemas.openxmlformats.org/officeDocument/2006/relationships" id="259" r:id="Rfe75e6d7193b410d"/>
    <p:sldId xmlns:r="http://schemas.openxmlformats.org/officeDocument/2006/relationships" id="260" r:id="Rb34cf735ac3244bd"/>
    <p:sldId xmlns:r="http://schemas.openxmlformats.org/officeDocument/2006/relationships" id="261" r:id="R668ed334403049eb"/>
    <p:sldId xmlns:r="http://schemas.openxmlformats.org/officeDocument/2006/relationships" id="262" r:id="R8a6c93ec2e02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77d04dcdb4105" /><Relationship Type="http://schemas.openxmlformats.org/officeDocument/2006/relationships/slide" Target="/ppt/slides/slide1.xml" Id="R59b52057adb845e6" /><Relationship Type="http://schemas.openxmlformats.org/officeDocument/2006/relationships/slide" Target="/ppt/slides/slide2.xml" Id="R843b98bdd43d4926" /><Relationship Type="http://schemas.openxmlformats.org/officeDocument/2006/relationships/slide" Target="/ppt/slides/slide3.xml" Id="R3870e5f7bcf344e3" /><Relationship Type="http://schemas.openxmlformats.org/officeDocument/2006/relationships/slide" Target="/ppt/slides/slide4.xml" Id="Rfe75e6d7193b410d" /><Relationship Type="http://schemas.openxmlformats.org/officeDocument/2006/relationships/slide" Target="/ppt/slides/slide5.xml" Id="Rb34cf735ac3244bd" /><Relationship Type="http://schemas.openxmlformats.org/officeDocument/2006/relationships/slide" Target="/ppt/slides/slide6.xml" Id="R668ed334403049eb" /><Relationship Type="http://schemas.openxmlformats.org/officeDocument/2006/relationships/slide" Target="/ppt/slides/slide7.xml" Id="R8a6c93ec2e02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8844fdf63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a63832fde4e7a" /><Relationship Type="http://schemas.openxmlformats.org/officeDocument/2006/relationships/theme" Target="/ppt/slideMasters/theme/theme1.xml" Id="Rced4ef48a2b1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a63832fde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227a588f9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06722f8cb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58a705f204f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7a6e2a848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da1caac3e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c8cb455d84d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ebda12592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RØR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11 576 010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937 713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13 444 584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KARLSRUD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85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990 487 359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