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e077a35e047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02788fc19d4bbf"/>
  </p:sldMasterIdLst>
  <p:sldIdLst>
    <p:sldId xmlns:r="http://schemas.openxmlformats.org/officeDocument/2006/relationships" id="256" r:id="Rfb23c8959c2a4ab6"/>
    <p:sldId xmlns:r="http://schemas.openxmlformats.org/officeDocument/2006/relationships" id="257" r:id="Ra0e4b2c4024446c3"/>
    <p:sldId xmlns:r="http://schemas.openxmlformats.org/officeDocument/2006/relationships" id="258" r:id="R0e37e29743894c8d"/>
    <p:sldId xmlns:r="http://schemas.openxmlformats.org/officeDocument/2006/relationships" id="259" r:id="Rb8582f42452e4706"/>
    <p:sldId xmlns:r="http://schemas.openxmlformats.org/officeDocument/2006/relationships" id="260" r:id="R3c1b4fb43587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02788fc19d4bbf" /><Relationship Type="http://schemas.openxmlformats.org/officeDocument/2006/relationships/slide" Target="/ppt/slides/slide1.xml" Id="Rfb23c8959c2a4ab6" /><Relationship Type="http://schemas.openxmlformats.org/officeDocument/2006/relationships/slide" Target="/ppt/slides/slide2.xml" Id="Ra0e4b2c4024446c3" /><Relationship Type="http://schemas.openxmlformats.org/officeDocument/2006/relationships/slide" Target="/ppt/slides/slide3.xml" Id="R0e37e29743894c8d" /><Relationship Type="http://schemas.openxmlformats.org/officeDocument/2006/relationships/slide" Target="/ppt/slides/slide4.xml" Id="Rb8582f42452e4706" /><Relationship Type="http://schemas.openxmlformats.org/officeDocument/2006/relationships/slide" Target="/ppt/slides/slide5.xml" Id="R3c1b4fb43587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e11e0458b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1a711d3e54739" /><Relationship Type="http://schemas.openxmlformats.org/officeDocument/2006/relationships/theme" Target="/ppt/slideMasters/theme/theme1.xml" Id="Rb34093392775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1a711d3e5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96143cf05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db9cbcbf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d242654614e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0ea457350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2c8d20a9745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