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a38bcf591149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94715a7dad43c4"/>
  </p:sldMasterIdLst>
  <p:sldIdLst>
    <p:sldId xmlns:r="http://schemas.openxmlformats.org/officeDocument/2006/relationships" id="256" r:id="Red7f40546af040eb"/>
    <p:sldId xmlns:r="http://schemas.openxmlformats.org/officeDocument/2006/relationships" id="257" r:id="R2560be5fa9b14160"/>
    <p:sldId xmlns:r="http://schemas.openxmlformats.org/officeDocument/2006/relationships" id="258" r:id="R356c2f0148984107"/>
    <p:sldId xmlns:r="http://schemas.openxmlformats.org/officeDocument/2006/relationships" id="259" r:id="R33c18004378b4a75"/>
    <p:sldId xmlns:r="http://schemas.openxmlformats.org/officeDocument/2006/relationships" id="260" r:id="R2c35ad3dc9654e08"/>
    <p:sldId xmlns:r="http://schemas.openxmlformats.org/officeDocument/2006/relationships" id="261" r:id="R47daebd1652d42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94715a7dad43c4" /><Relationship Type="http://schemas.openxmlformats.org/officeDocument/2006/relationships/slide" Target="/ppt/slides/slide1.xml" Id="Red7f40546af040eb" /><Relationship Type="http://schemas.openxmlformats.org/officeDocument/2006/relationships/slide" Target="/ppt/slides/slide2.xml" Id="R2560be5fa9b14160" /><Relationship Type="http://schemas.openxmlformats.org/officeDocument/2006/relationships/slide" Target="/ppt/slides/slide3.xml" Id="R356c2f0148984107" /><Relationship Type="http://schemas.openxmlformats.org/officeDocument/2006/relationships/slide" Target="/ppt/slides/slide4.xml" Id="R33c18004378b4a75" /><Relationship Type="http://schemas.openxmlformats.org/officeDocument/2006/relationships/slide" Target="/ppt/slides/slide5.xml" Id="R2c35ad3dc9654e08" /><Relationship Type="http://schemas.openxmlformats.org/officeDocument/2006/relationships/slide" Target="/ppt/slides/slide6.xml" Id="R47daebd1652d42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a19857fd2645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d929555dd4893" /><Relationship Type="http://schemas.openxmlformats.org/officeDocument/2006/relationships/theme" Target="/ppt/slideMasters/theme/theme1.xml" Id="R5bd27d43076341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ed929555dd48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d84d8b1ba4d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0d8a6dcab4b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9504cbf5244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e3684fd214a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cf7c341a541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0b537bc5843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