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deebae690a47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dab0df9b824d50"/>
  </p:sldMasterIdLst>
  <p:sldIdLst>
    <p:sldId xmlns:r="http://schemas.openxmlformats.org/officeDocument/2006/relationships" id="256" r:id="R8411d5ec970948e7"/>
    <p:sldId xmlns:r="http://schemas.openxmlformats.org/officeDocument/2006/relationships" id="257" r:id="Rde7a26cf23324f0c"/>
    <p:sldId xmlns:r="http://schemas.openxmlformats.org/officeDocument/2006/relationships" id="258" r:id="R4b5cae3d785945f5"/>
    <p:sldId xmlns:r="http://schemas.openxmlformats.org/officeDocument/2006/relationships" id="259" r:id="Rb4f1ed135b7a4f5d"/>
    <p:sldId xmlns:r="http://schemas.openxmlformats.org/officeDocument/2006/relationships" id="260" r:id="R7be0500be0e54f18"/>
    <p:sldId xmlns:r="http://schemas.openxmlformats.org/officeDocument/2006/relationships" id="261" r:id="Rae9a8d7c63234dd0"/>
    <p:sldId xmlns:r="http://schemas.openxmlformats.org/officeDocument/2006/relationships" id="262" r:id="R9fd4f746dec547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ab0df9b824d50" /><Relationship Type="http://schemas.openxmlformats.org/officeDocument/2006/relationships/slide" Target="/ppt/slides/slide1.xml" Id="R8411d5ec970948e7" /><Relationship Type="http://schemas.openxmlformats.org/officeDocument/2006/relationships/slide" Target="/ppt/slides/slide2.xml" Id="Rde7a26cf23324f0c" /><Relationship Type="http://schemas.openxmlformats.org/officeDocument/2006/relationships/slide" Target="/ppt/slides/slide3.xml" Id="R4b5cae3d785945f5" /><Relationship Type="http://schemas.openxmlformats.org/officeDocument/2006/relationships/slide" Target="/ppt/slides/slide4.xml" Id="Rb4f1ed135b7a4f5d" /><Relationship Type="http://schemas.openxmlformats.org/officeDocument/2006/relationships/slide" Target="/ppt/slides/slide5.xml" Id="R7be0500be0e54f18" /><Relationship Type="http://schemas.openxmlformats.org/officeDocument/2006/relationships/slide" Target="/ppt/slides/slide6.xml" Id="Rae9a8d7c63234dd0" /><Relationship Type="http://schemas.openxmlformats.org/officeDocument/2006/relationships/slide" Target="/ppt/slides/slide7.xml" Id="R9fd4f746dec547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8cd77f62c45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c26efb22343a6" /><Relationship Type="http://schemas.openxmlformats.org/officeDocument/2006/relationships/theme" Target="/ppt/slideMasters/theme/theme1.xml" Id="Rb4af42f9f7e943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ec26efb22343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0820a4ac649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c5e3e6fa040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1341be7ae49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b0376be4340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fcdc19e4b4a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79126ebdc47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6105607ec4d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NYGÅRD 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 TAK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100 281 652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3 077 319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2 556 551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5 463 716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21 202 911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LEBLON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INGUSH TAK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LEFKADA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 TAK EIENDOM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74 04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990 483 582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AS</a:t>
            </a:r>
          </a:p>
        </p:txBody>
      </p:sp>
    </p:spTree>
  </p:cSld>
  <p:clrMapOvr>
    <a:masterClrMapping xmlns:a="http://schemas.openxmlformats.org/drawingml/2006/main"/>
  </p:clrMapOvr>
</p:sld>
</file>