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18b54eab3c4a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0b227a3bb841ef"/>
  </p:sldMasterIdLst>
  <p:sldIdLst>
    <p:sldId xmlns:r="http://schemas.openxmlformats.org/officeDocument/2006/relationships" id="256" r:id="Rfcc46e20c150408e"/>
    <p:sldId xmlns:r="http://schemas.openxmlformats.org/officeDocument/2006/relationships" id="257" r:id="R10c6254954cf444c"/>
    <p:sldId xmlns:r="http://schemas.openxmlformats.org/officeDocument/2006/relationships" id="258" r:id="Rb34d46a182ce4050"/>
    <p:sldId xmlns:r="http://schemas.openxmlformats.org/officeDocument/2006/relationships" id="259" r:id="Raed2b61061f44177"/>
    <p:sldId xmlns:r="http://schemas.openxmlformats.org/officeDocument/2006/relationships" id="260" r:id="Rdb18fdc7796c4d8b"/>
    <p:sldId xmlns:r="http://schemas.openxmlformats.org/officeDocument/2006/relationships" id="261" r:id="R5fe61b7899724fcf"/>
    <p:sldId xmlns:r="http://schemas.openxmlformats.org/officeDocument/2006/relationships" id="262" r:id="R0273454aa37c4f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0b227a3bb841ef" /><Relationship Type="http://schemas.openxmlformats.org/officeDocument/2006/relationships/slide" Target="/ppt/slides/slide1.xml" Id="Rfcc46e20c150408e" /><Relationship Type="http://schemas.openxmlformats.org/officeDocument/2006/relationships/slide" Target="/ppt/slides/slide2.xml" Id="R10c6254954cf444c" /><Relationship Type="http://schemas.openxmlformats.org/officeDocument/2006/relationships/slide" Target="/ppt/slides/slide3.xml" Id="Rb34d46a182ce4050" /><Relationship Type="http://schemas.openxmlformats.org/officeDocument/2006/relationships/slide" Target="/ppt/slides/slide4.xml" Id="Raed2b61061f44177" /><Relationship Type="http://schemas.openxmlformats.org/officeDocument/2006/relationships/slide" Target="/ppt/slides/slide5.xml" Id="Rdb18fdc7796c4d8b" /><Relationship Type="http://schemas.openxmlformats.org/officeDocument/2006/relationships/slide" Target="/ppt/slides/slide6.xml" Id="R5fe61b7899724fcf" /><Relationship Type="http://schemas.openxmlformats.org/officeDocument/2006/relationships/slide" Target="/ppt/slides/slide7.xml" Id="R0273454aa37c4f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afaf65937b4e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b80948d444ba5" /><Relationship Type="http://schemas.openxmlformats.org/officeDocument/2006/relationships/theme" Target="/ppt/slideMasters/theme/theme1.xml" Id="R82aee2a23e6549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bb80948d444b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3e660185346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b6cb8f6a7d43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2978a1409745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f5ecca91d48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f5b47e54849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f97973792449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69b9c0b3a48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COLLECTOR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COLLECTOR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2 645 818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12 754 597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12 772 667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GRØNSTRAND NIKLAS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Jernbaneveien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990 482 713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COLLECTOR AS</a:t>
            </a:r>
          </a:p>
        </p:txBody>
      </p:sp>
    </p:spTree>
  </p:cSld>
  <p:clrMapOvr>
    <a:masterClrMapping xmlns:a="http://schemas.openxmlformats.org/drawingml/2006/main"/>
  </p:clrMapOvr>
</p:sld>
</file>