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76bac7fd7a42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dfecf1818f4933"/>
  </p:sldMasterIdLst>
  <p:sldIdLst>
    <p:sldId xmlns:r="http://schemas.openxmlformats.org/officeDocument/2006/relationships" id="256" r:id="R293f27836dbf45fe"/>
    <p:sldId xmlns:r="http://schemas.openxmlformats.org/officeDocument/2006/relationships" id="257" r:id="R46bea4d2535548a2"/>
    <p:sldId xmlns:r="http://schemas.openxmlformats.org/officeDocument/2006/relationships" id="258" r:id="R392650cc6b954f84"/>
    <p:sldId xmlns:r="http://schemas.openxmlformats.org/officeDocument/2006/relationships" id="259" r:id="R0f058a3ec0e0417f"/>
    <p:sldId xmlns:r="http://schemas.openxmlformats.org/officeDocument/2006/relationships" id="260" r:id="R67c23f679ffa436b"/>
    <p:sldId xmlns:r="http://schemas.openxmlformats.org/officeDocument/2006/relationships" id="261" r:id="Rad147fba55444b26"/>
    <p:sldId xmlns:r="http://schemas.openxmlformats.org/officeDocument/2006/relationships" id="262" r:id="R554e1327ad3a4e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dfecf1818f4933" /><Relationship Type="http://schemas.openxmlformats.org/officeDocument/2006/relationships/slide" Target="/ppt/slides/slide1.xml" Id="R293f27836dbf45fe" /><Relationship Type="http://schemas.openxmlformats.org/officeDocument/2006/relationships/slide" Target="/ppt/slides/slide2.xml" Id="R46bea4d2535548a2" /><Relationship Type="http://schemas.openxmlformats.org/officeDocument/2006/relationships/slide" Target="/ppt/slides/slide3.xml" Id="R392650cc6b954f84" /><Relationship Type="http://schemas.openxmlformats.org/officeDocument/2006/relationships/slide" Target="/ppt/slides/slide4.xml" Id="R0f058a3ec0e0417f" /><Relationship Type="http://schemas.openxmlformats.org/officeDocument/2006/relationships/slide" Target="/ppt/slides/slide5.xml" Id="R67c23f679ffa436b" /><Relationship Type="http://schemas.openxmlformats.org/officeDocument/2006/relationships/slide" Target="/ppt/slides/slide6.xml" Id="Rad147fba55444b26" /><Relationship Type="http://schemas.openxmlformats.org/officeDocument/2006/relationships/slide" Target="/ppt/slides/slide7.xml" Id="R554e1327ad3a4e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f3baaf3ed43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335fc58964adf" /><Relationship Type="http://schemas.openxmlformats.org/officeDocument/2006/relationships/theme" Target="/ppt/slideMasters/theme/theme1.xml" Id="Rab13f548e13a4e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6335fc58964a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116064f564b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2a9b5def841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08ab0e7884d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8e69a4d8d4f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9cc892ff742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115150a1f4d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4e8ee5d9044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GAUSTATOPPEN HYTTEGREND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GAUSTATOPPEN HYTTEGREND AS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6 311 070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380 835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237 377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827 703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15 916 702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FLAATA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Svaddevegen 145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990 482 136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