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dd35f9de994a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c3c080ddbc4ca4"/>
  </p:sldMasterIdLst>
  <p:sldIdLst>
    <p:sldId xmlns:r="http://schemas.openxmlformats.org/officeDocument/2006/relationships" id="256" r:id="R081b217181e84423"/>
    <p:sldId xmlns:r="http://schemas.openxmlformats.org/officeDocument/2006/relationships" id="257" r:id="Rad8885da4d1f4274"/>
    <p:sldId xmlns:r="http://schemas.openxmlformats.org/officeDocument/2006/relationships" id="258" r:id="R08740fc9872c4e19"/>
    <p:sldId xmlns:r="http://schemas.openxmlformats.org/officeDocument/2006/relationships" id="259" r:id="R89d862e7d6ad4105"/>
    <p:sldId xmlns:r="http://schemas.openxmlformats.org/officeDocument/2006/relationships" id="260" r:id="R8ac816a0ca3c4db3"/>
    <p:sldId xmlns:r="http://schemas.openxmlformats.org/officeDocument/2006/relationships" id="261" r:id="R33dd05247a4e40be"/>
    <p:sldId xmlns:r="http://schemas.openxmlformats.org/officeDocument/2006/relationships" id="262" r:id="R63f11878e0c74f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c3c080ddbc4ca4" /><Relationship Type="http://schemas.openxmlformats.org/officeDocument/2006/relationships/slide" Target="/ppt/slides/slide1.xml" Id="R081b217181e84423" /><Relationship Type="http://schemas.openxmlformats.org/officeDocument/2006/relationships/slide" Target="/ppt/slides/slide2.xml" Id="Rad8885da4d1f4274" /><Relationship Type="http://schemas.openxmlformats.org/officeDocument/2006/relationships/slide" Target="/ppt/slides/slide3.xml" Id="R08740fc9872c4e19" /><Relationship Type="http://schemas.openxmlformats.org/officeDocument/2006/relationships/slide" Target="/ppt/slides/slide4.xml" Id="R89d862e7d6ad4105" /><Relationship Type="http://schemas.openxmlformats.org/officeDocument/2006/relationships/slide" Target="/ppt/slides/slide5.xml" Id="R8ac816a0ca3c4db3" /><Relationship Type="http://schemas.openxmlformats.org/officeDocument/2006/relationships/slide" Target="/ppt/slides/slide6.xml" Id="R33dd05247a4e40be" /><Relationship Type="http://schemas.openxmlformats.org/officeDocument/2006/relationships/slide" Target="/ppt/slides/slide7.xml" Id="R63f11878e0c74f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4e45c21ea648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5d8e75c2fa4825" /><Relationship Type="http://schemas.openxmlformats.org/officeDocument/2006/relationships/theme" Target="/ppt/slideMasters/theme/theme1.xml" Id="R7daa0858a82c41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5d8e75c2fa48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761d4b796642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aa36072a124f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fa34c9767444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fc5d6d9b1944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4349fa325649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74ff6f52424a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de7172691f40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GAUSTATOPPEN HYTTEGREND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GAUSTATOPPEN HYTTEGREND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GAUSTATOPPEN HYTTEGREND AS ble etablert [år] og holder til i Rjukan.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GAUSTATOPPEN HYTTEGREND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GAUSTATOPPEN HYTTEGREND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GAUSTATOPPEN HYTTEGREND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8 698 571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1 772 129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1 309 547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1 031 210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20 136 691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GAUSTATOPPEN HYTTEGREND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FLAATA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GAUSTATOPPEN HYTTEGREND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Svaddevegen 145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3660 Rjukan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990 482 136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GAUSTATOPPEN HYTTEGREND AS</a:t>
            </a:r>
          </a:p>
        </p:txBody>
      </p:sp>
    </p:spTree>
  </p:cSld>
  <p:clrMapOvr>
    <a:masterClrMapping xmlns:a="http://schemas.openxmlformats.org/drawingml/2006/main"/>
  </p:clrMapOvr>
</p:sld>
</file>