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dc0f50eee246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d3655ecab6467e"/>
  </p:sldMasterIdLst>
  <p:sldIdLst>
    <p:sldId xmlns:r="http://schemas.openxmlformats.org/officeDocument/2006/relationships" id="256" r:id="R2a74656372eb4a10"/>
    <p:sldId xmlns:r="http://schemas.openxmlformats.org/officeDocument/2006/relationships" id="257" r:id="R920c6400de4c46ef"/>
    <p:sldId xmlns:r="http://schemas.openxmlformats.org/officeDocument/2006/relationships" id="258" r:id="Rf717dff1c1534d31"/>
    <p:sldId xmlns:r="http://schemas.openxmlformats.org/officeDocument/2006/relationships" id="259" r:id="R3cd09a8fdcca42ba"/>
    <p:sldId xmlns:r="http://schemas.openxmlformats.org/officeDocument/2006/relationships" id="260" r:id="Rfb70296840974cb9"/>
    <p:sldId xmlns:r="http://schemas.openxmlformats.org/officeDocument/2006/relationships" id="261" r:id="Rb1904933f29c4ffe"/>
    <p:sldId xmlns:r="http://schemas.openxmlformats.org/officeDocument/2006/relationships" id="262" r:id="R48ec60b8407e44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d3655ecab6467e" /><Relationship Type="http://schemas.openxmlformats.org/officeDocument/2006/relationships/slide" Target="/ppt/slides/slide1.xml" Id="R2a74656372eb4a10" /><Relationship Type="http://schemas.openxmlformats.org/officeDocument/2006/relationships/slide" Target="/ppt/slides/slide2.xml" Id="R920c6400de4c46ef" /><Relationship Type="http://schemas.openxmlformats.org/officeDocument/2006/relationships/slide" Target="/ppt/slides/slide3.xml" Id="Rf717dff1c1534d31" /><Relationship Type="http://schemas.openxmlformats.org/officeDocument/2006/relationships/slide" Target="/ppt/slides/slide4.xml" Id="R3cd09a8fdcca42ba" /><Relationship Type="http://schemas.openxmlformats.org/officeDocument/2006/relationships/slide" Target="/ppt/slides/slide5.xml" Id="Rfb70296840974cb9" /><Relationship Type="http://schemas.openxmlformats.org/officeDocument/2006/relationships/slide" Target="/ppt/slides/slide6.xml" Id="Rb1904933f29c4ffe" /><Relationship Type="http://schemas.openxmlformats.org/officeDocument/2006/relationships/slide" Target="/ppt/slides/slide7.xml" Id="R48ec60b8407e44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e8ecceb4e643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9555d1f36e433e" /><Relationship Type="http://schemas.openxmlformats.org/officeDocument/2006/relationships/theme" Target="/ppt/slideMasters/theme/theme1.xml" Id="Rcc25fc82cd7448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9555d1f36e43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756dfc7ad44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69e337141643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04908eac0746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8cb5393554a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cad0bbe5640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3f8799a7a4a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1835cb0eb4e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ABRA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ABRA INVEST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1 985 735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8 245 375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9 438 054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PER-HENRIK RUUD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84 26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990 480 966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 INVEST AS</a:t>
            </a:r>
          </a:p>
        </p:txBody>
      </p:sp>
    </p:spTree>
  </p:cSld>
  <p:clrMapOvr>
    <a:masterClrMapping xmlns:a="http://schemas.openxmlformats.org/drawingml/2006/main"/>
  </p:clrMapOvr>
</p:sld>
</file>