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9bbb4f565949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7abad56be04437"/>
  </p:sldMasterIdLst>
  <p:sldIdLst>
    <p:sldId xmlns:r="http://schemas.openxmlformats.org/officeDocument/2006/relationships" id="256" r:id="Ra4607c00f756426e"/>
    <p:sldId xmlns:r="http://schemas.openxmlformats.org/officeDocument/2006/relationships" id="257" r:id="R030baadfaa084d90"/>
    <p:sldId xmlns:r="http://schemas.openxmlformats.org/officeDocument/2006/relationships" id="258" r:id="R77a429a7378745d8"/>
    <p:sldId xmlns:r="http://schemas.openxmlformats.org/officeDocument/2006/relationships" id="259" r:id="Rb674dee6d9744a78"/>
    <p:sldId xmlns:r="http://schemas.openxmlformats.org/officeDocument/2006/relationships" id="260" r:id="R5bbca34580454575"/>
    <p:sldId xmlns:r="http://schemas.openxmlformats.org/officeDocument/2006/relationships" id="261" r:id="R382c02e7869042f5"/>
    <p:sldId xmlns:r="http://schemas.openxmlformats.org/officeDocument/2006/relationships" id="262" r:id="R1d7c21160bd845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abad56be04437" /><Relationship Type="http://schemas.openxmlformats.org/officeDocument/2006/relationships/slide" Target="/ppt/slides/slide1.xml" Id="Ra4607c00f756426e" /><Relationship Type="http://schemas.openxmlformats.org/officeDocument/2006/relationships/slide" Target="/ppt/slides/slide2.xml" Id="R030baadfaa084d90" /><Relationship Type="http://schemas.openxmlformats.org/officeDocument/2006/relationships/slide" Target="/ppt/slides/slide3.xml" Id="R77a429a7378745d8" /><Relationship Type="http://schemas.openxmlformats.org/officeDocument/2006/relationships/slide" Target="/ppt/slides/slide4.xml" Id="Rb674dee6d9744a78" /><Relationship Type="http://schemas.openxmlformats.org/officeDocument/2006/relationships/slide" Target="/ppt/slides/slide5.xml" Id="R5bbca34580454575" /><Relationship Type="http://schemas.openxmlformats.org/officeDocument/2006/relationships/slide" Target="/ppt/slides/slide6.xml" Id="R382c02e7869042f5" /><Relationship Type="http://schemas.openxmlformats.org/officeDocument/2006/relationships/slide" Target="/ppt/slides/slide7.xml" Id="R1d7c21160bd845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89cf4bea4b4f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e84c36f1f456d" /><Relationship Type="http://schemas.openxmlformats.org/officeDocument/2006/relationships/theme" Target="/ppt/slideMasters/theme/theme1.xml" Id="R64e6accb532041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3e84c36f1f45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a01fe1b674e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35e633da743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11fabeaa749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b5ba1755f48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d07bde71b43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a5a4f8b334f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853c9667f41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HÆSPTRE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HÆSPTRE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HÆSPTRE AS ble etablert [år] og holder til i Malm.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HÆSPTRE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HÆSPTRE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HÆSPTRE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767 942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449 477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HÆSPTRE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VÅDE GUNN HELEN SETTER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HÆSPTRE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7790 Malm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990 479 062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HÆSPTRE AS</a:t>
            </a:r>
          </a:p>
        </p:txBody>
      </p:sp>
    </p:spTree>
  </p:cSld>
  <p:clrMapOvr>
    <a:masterClrMapping xmlns:a="http://schemas.openxmlformats.org/drawingml/2006/main"/>
  </p:clrMapOvr>
</p:sld>
</file>