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e39d3d247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68e498a704b3b"/>
  </p:sldMasterIdLst>
  <p:sldIdLst>
    <p:sldId xmlns:r="http://schemas.openxmlformats.org/officeDocument/2006/relationships" id="256" r:id="R55a5591c9cd94066"/>
    <p:sldId xmlns:r="http://schemas.openxmlformats.org/officeDocument/2006/relationships" id="257" r:id="R812a031bf6c74595"/>
    <p:sldId xmlns:r="http://schemas.openxmlformats.org/officeDocument/2006/relationships" id="258" r:id="Rb50ed589ce7b46e0"/>
    <p:sldId xmlns:r="http://schemas.openxmlformats.org/officeDocument/2006/relationships" id="259" r:id="R752e3e2f40e34cb2"/>
    <p:sldId xmlns:r="http://schemas.openxmlformats.org/officeDocument/2006/relationships" id="260" r:id="R095804bd5fbd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68e498a704b3b" /><Relationship Type="http://schemas.openxmlformats.org/officeDocument/2006/relationships/slide" Target="/ppt/slides/slide1.xml" Id="R55a5591c9cd94066" /><Relationship Type="http://schemas.openxmlformats.org/officeDocument/2006/relationships/slide" Target="/ppt/slides/slide2.xml" Id="R812a031bf6c74595" /><Relationship Type="http://schemas.openxmlformats.org/officeDocument/2006/relationships/slide" Target="/ppt/slides/slide3.xml" Id="Rb50ed589ce7b46e0" /><Relationship Type="http://schemas.openxmlformats.org/officeDocument/2006/relationships/slide" Target="/ppt/slides/slide4.xml" Id="R752e3e2f40e34cb2" /><Relationship Type="http://schemas.openxmlformats.org/officeDocument/2006/relationships/slide" Target="/ppt/slides/slide5.xml" Id="R095804bd5fbd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f06877c9748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5d0595494a91" /><Relationship Type="http://schemas.openxmlformats.org/officeDocument/2006/relationships/theme" Target="/ppt/slideMasters/theme/theme1.xml" Id="Re8febbd17f0f4a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f45d059549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a2ae102ca43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b45c63fcc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f941742b1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8331b2dd6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f8cf01eb2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ÅLGÅRD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ÅLGÅRD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ÅLGÅRD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ÅLGÅRD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ÅLGÅRD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ÅLGÅRD UTVIKLING AS</a:t>
            </a:r>
          </a:p>
        </p:txBody>
      </p:sp>
    </p:spTree>
  </p:cSld>
  <p:clrMapOvr>
    <a:masterClrMapping xmlns:a="http://schemas.openxmlformats.org/drawingml/2006/main"/>
  </p:clrMapOvr>
</p:sld>
</file>