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19ed3b988a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bd6d229f6246fd"/>
  </p:sldMasterIdLst>
  <p:sldIdLst>
    <p:sldId xmlns:r="http://schemas.openxmlformats.org/officeDocument/2006/relationships" id="256" r:id="Rec32cd81b8d34c58"/>
    <p:sldId xmlns:r="http://schemas.openxmlformats.org/officeDocument/2006/relationships" id="257" r:id="Rcb23f72a63f04455"/>
    <p:sldId xmlns:r="http://schemas.openxmlformats.org/officeDocument/2006/relationships" id="258" r:id="Rbc2724ceb73541da"/>
    <p:sldId xmlns:r="http://schemas.openxmlformats.org/officeDocument/2006/relationships" id="259" r:id="Rb5bfef3ede614d03"/>
    <p:sldId xmlns:r="http://schemas.openxmlformats.org/officeDocument/2006/relationships" id="260" r:id="R2ab231315fa84b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d6d229f6246fd" /><Relationship Type="http://schemas.openxmlformats.org/officeDocument/2006/relationships/slide" Target="/ppt/slides/slide1.xml" Id="Rec32cd81b8d34c58" /><Relationship Type="http://schemas.openxmlformats.org/officeDocument/2006/relationships/slide" Target="/ppt/slides/slide2.xml" Id="Rcb23f72a63f04455" /><Relationship Type="http://schemas.openxmlformats.org/officeDocument/2006/relationships/slide" Target="/ppt/slides/slide3.xml" Id="Rbc2724ceb73541da" /><Relationship Type="http://schemas.openxmlformats.org/officeDocument/2006/relationships/slide" Target="/ppt/slides/slide4.xml" Id="Rb5bfef3ede614d03" /><Relationship Type="http://schemas.openxmlformats.org/officeDocument/2006/relationships/slide" Target="/ppt/slides/slide5.xml" Id="R2ab231315fa84b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115d95089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2796ebc7d4d71" /><Relationship Type="http://schemas.openxmlformats.org/officeDocument/2006/relationships/theme" Target="/ppt/slideMasters/theme/theme1.xml" Id="Rbdd615d481f7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e2796ebc7d4d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09cf24aa74d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28cd9fad744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01ea58e79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585e1e5da4c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d980f2c5142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