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6496ecd83d4a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19322bd1134034"/>
  </p:sldMasterIdLst>
  <p:sldIdLst>
    <p:sldId xmlns:r="http://schemas.openxmlformats.org/officeDocument/2006/relationships" id="256" r:id="R753970d54a1e4313"/>
    <p:sldId xmlns:r="http://schemas.openxmlformats.org/officeDocument/2006/relationships" id="257" r:id="R68df96704bd5441e"/>
    <p:sldId xmlns:r="http://schemas.openxmlformats.org/officeDocument/2006/relationships" id="258" r:id="R2e1b04fe66464a5c"/>
    <p:sldId xmlns:r="http://schemas.openxmlformats.org/officeDocument/2006/relationships" id="259" r:id="Rf9e97999b0e049a2"/>
    <p:sldId xmlns:r="http://schemas.openxmlformats.org/officeDocument/2006/relationships" id="260" r:id="R6381740dbd014c28"/>
    <p:sldId xmlns:r="http://schemas.openxmlformats.org/officeDocument/2006/relationships" id="261" r:id="R781b599a58b143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19322bd1134034" /><Relationship Type="http://schemas.openxmlformats.org/officeDocument/2006/relationships/slide" Target="/ppt/slides/slide1.xml" Id="R753970d54a1e4313" /><Relationship Type="http://schemas.openxmlformats.org/officeDocument/2006/relationships/slide" Target="/ppt/slides/slide2.xml" Id="R68df96704bd5441e" /><Relationship Type="http://schemas.openxmlformats.org/officeDocument/2006/relationships/slide" Target="/ppt/slides/slide3.xml" Id="R2e1b04fe66464a5c" /><Relationship Type="http://schemas.openxmlformats.org/officeDocument/2006/relationships/slide" Target="/ppt/slides/slide4.xml" Id="Rf9e97999b0e049a2" /><Relationship Type="http://schemas.openxmlformats.org/officeDocument/2006/relationships/slide" Target="/ppt/slides/slide5.xml" Id="R6381740dbd014c28" /><Relationship Type="http://schemas.openxmlformats.org/officeDocument/2006/relationships/slide" Target="/ppt/slides/slide6.xml" Id="R781b599a58b143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9170235b4240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629ed497e4a24" /><Relationship Type="http://schemas.openxmlformats.org/officeDocument/2006/relationships/theme" Target="/ppt/slideMasters/theme/theme1.xml" Id="R31a8bcf29fba4d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3629ed497e4a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8d71976084d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f8f6086ec4f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11cfc54f940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855cd32d548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d9481b6534f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9d9a8a5e34c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