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332e72955c4c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be8fb4e71d4953"/>
  </p:sldMasterIdLst>
  <p:sldIdLst>
    <p:sldId xmlns:r="http://schemas.openxmlformats.org/officeDocument/2006/relationships" id="256" r:id="R1e7a6d4cfca94d3f"/>
    <p:sldId xmlns:r="http://schemas.openxmlformats.org/officeDocument/2006/relationships" id="257" r:id="R4fc6df8bc229453b"/>
    <p:sldId xmlns:r="http://schemas.openxmlformats.org/officeDocument/2006/relationships" id="258" r:id="Rf6f14612f536458a"/>
    <p:sldId xmlns:r="http://schemas.openxmlformats.org/officeDocument/2006/relationships" id="259" r:id="Rcbdd6437ff014e65"/>
    <p:sldId xmlns:r="http://schemas.openxmlformats.org/officeDocument/2006/relationships" id="260" r:id="R969441af938d4514"/>
    <p:sldId xmlns:r="http://schemas.openxmlformats.org/officeDocument/2006/relationships" id="261" r:id="R6f7f76d1dd3f43b0"/>
    <p:sldId xmlns:r="http://schemas.openxmlformats.org/officeDocument/2006/relationships" id="262" r:id="R01389bbbda7849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be8fb4e71d4953" /><Relationship Type="http://schemas.openxmlformats.org/officeDocument/2006/relationships/slide" Target="/ppt/slides/slide1.xml" Id="R1e7a6d4cfca94d3f" /><Relationship Type="http://schemas.openxmlformats.org/officeDocument/2006/relationships/slide" Target="/ppt/slides/slide2.xml" Id="R4fc6df8bc229453b" /><Relationship Type="http://schemas.openxmlformats.org/officeDocument/2006/relationships/slide" Target="/ppt/slides/slide3.xml" Id="Rf6f14612f536458a" /><Relationship Type="http://schemas.openxmlformats.org/officeDocument/2006/relationships/slide" Target="/ppt/slides/slide4.xml" Id="Rcbdd6437ff014e65" /><Relationship Type="http://schemas.openxmlformats.org/officeDocument/2006/relationships/slide" Target="/ppt/slides/slide5.xml" Id="R969441af938d4514" /><Relationship Type="http://schemas.openxmlformats.org/officeDocument/2006/relationships/slide" Target="/ppt/slides/slide6.xml" Id="R6f7f76d1dd3f43b0" /><Relationship Type="http://schemas.openxmlformats.org/officeDocument/2006/relationships/slide" Target="/ppt/slides/slide7.xml" Id="R01389bbbda7849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cb2f06d9604f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a51c9e1a14c77" /><Relationship Type="http://schemas.openxmlformats.org/officeDocument/2006/relationships/theme" Target="/ppt/slideMasters/theme/theme1.xml" Id="Ra01e0a16431940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7a51c9e1a14c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53097b13b4f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e7900d9634d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abd620fd84e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c02077c0d4a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bbbdfdb0647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36436af4042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09f32d84349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MONSSEN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MONSSEN INVEST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918 406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985 588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MONSSEN STIAN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MONSSEN TERJE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Kvitura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5252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omonssen@online.no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990 478 570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MONSSEN INVEST AS</a:t>
            </a:r>
          </a:p>
        </p:txBody>
      </p:sp>
    </p:spTree>
  </p:cSld>
  <p:clrMapOvr>
    <a:masterClrMapping xmlns:a="http://schemas.openxmlformats.org/drawingml/2006/main"/>
  </p:clrMapOvr>
</p:sld>
</file>