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78e1140c0f49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04cb15d2d64022"/>
  </p:sldMasterIdLst>
  <p:sldIdLst>
    <p:sldId xmlns:r="http://schemas.openxmlformats.org/officeDocument/2006/relationships" id="256" r:id="Rfc3210c5855b4d1d"/>
    <p:sldId xmlns:r="http://schemas.openxmlformats.org/officeDocument/2006/relationships" id="257" r:id="R00912d0e66b64f55"/>
    <p:sldId xmlns:r="http://schemas.openxmlformats.org/officeDocument/2006/relationships" id="258" r:id="R12bf16dabd5d44f4"/>
    <p:sldId xmlns:r="http://schemas.openxmlformats.org/officeDocument/2006/relationships" id="259" r:id="R344f3c971835410d"/>
    <p:sldId xmlns:r="http://schemas.openxmlformats.org/officeDocument/2006/relationships" id="260" r:id="R5fb3fae1c89a4077"/>
    <p:sldId xmlns:r="http://schemas.openxmlformats.org/officeDocument/2006/relationships" id="261" r:id="Rdc3a35cccaa94b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4cb15d2d64022" /><Relationship Type="http://schemas.openxmlformats.org/officeDocument/2006/relationships/slide" Target="/ppt/slides/slide1.xml" Id="Rfc3210c5855b4d1d" /><Relationship Type="http://schemas.openxmlformats.org/officeDocument/2006/relationships/slide" Target="/ppt/slides/slide2.xml" Id="R00912d0e66b64f55" /><Relationship Type="http://schemas.openxmlformats.org/officeDocument/2006/relationships/slide" Target="/ppt/slides/slide3.xml" Id="R12bf16dabd5d44f4" /><Relationship Type="http://schemas.openxmlformats.org/officeDocument/2006/relationships/slide" Target="/ppt/slides/slide4.xml" Id="R344f3c971835410d" /><Relationship Type="http://schemas.openxmlformats.org/officeDocument/2006/relationships/slide" Target="/ppt/slides/slide5.xml" Id="R5fb3fae1c89a4077" /><Relationship Type="http://schemas.openxmlformats.org/officeDocument/2006/relationships/slide" Target="/ppt/slides/slide6.xml" Id="Rdc3a35cccaa94b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d19588d5e4c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08cb470cc4779" /><Relationship Type="http://schemas.openxmlformats.org/officeDocument/2006/relationships/theme" Target="/ppt/slideMasters/theme/theme1.xml" Id="Ra0d3f97c742349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408cb470cc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202be918049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3938bb7394f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d50cb640e4b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ef7df26334c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7e21d6c9049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c663435b646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WAXING PALACE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WAXING PALACE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WAXING PALACE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WAXING PALACE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WAXING PALACE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WAXING PALACE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2 596 468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−1 053 853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734 820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1 318 952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WAXING PALACE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990 474 044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WAXING PALACE AS</a:t>
            </a:r>
          </a:p>
        </p:txBody>
      </p:sp>
    </p:spTree>
  </p:cSld>
  <p:clrMapOvr>
    <a:masterClrMapping xmlns:a="http://schemas.openxmlformats.org/drawingml/2006/main"/>
  </p:clrMapOvr>
</p:sld>
</file>