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2ce7b9bd14b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698199bd764949"/>
  </p:sldMasterIdLst>
  <p:sldIdLst>
    <p:sldId xmlns:r="http://schemas.openxmlformats.org/officeDocument/2006/relationships" id="256" r:id="R6f3ba5e57d75492d"/>
    <p:sldId xmlns:r="http://schemas.openxmlformats.org/officeDocument/2006/relationships" id="257" r:id="Rb8830f30dbd34767"/>
    <p:sldId xmlns:r="http://schemas.openxmlformats.org/officeDocument/2006/relationships" id="258" r:id="R41055c09f22a45d3"/>
    <p:sldId xmlns:r="http://schemas.openxmlformats.org/officeDocument/2006/relationships" id="259" r:id="Rde0c3d3287024cb4"/>
    <p:sldId xmlns:r="http://schemas.openxmlformats.org/officeDocument/2006/relationships" id="260" r:id="Rf3f59cadbafb4100"/>
    <p:sldId xmlns:r="http://schemas.openxmlformats.org/officeDocument/2006/relationships" id="261" r:id="Rceb3e1f19fb6485a"/>
    <p:sldId xmlns:r="http://schemas.openxmlformats.org/officeDocument/2006/relationships" id="262" r:id="Rddc7b175722140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98199bd764949" /><Relationship Type="http://schemas.openxmlformats.org/officeDocument/2006/relationships/slide" Target="/ppt/slides/slide1.xml" Id="R6f3ba5e57d75492d" /><Relationship Type="http://schemas.openxmlformats.org/officeDocument/2006/relationships/slide" Target="/ppt/slides/slide2.xml" Id="Rb8830f30dbd34767" /><Relationship Type="http://schemas.openxmlformats.org/officeDocument/2006/relationships/slide" Target="/ppt/slides/slide3.xml" Id="R41055c09f22a45d3" /><Relationship Type="http://schemas.openxmlformats.org/officeDocument/2006/relationships/slide" Target="/ppt/slides/slide4.xml" Id="Rde0c3d3287024cb4" /><Relationship Type="http://schemas.openxmlformats.org/officeDocument/2006/relationships/slide" Target="/ppt/slides/slide5.xml" Id="Rf3f59cadbafb4100" /><Relationship Type="http://schemas.openxmlformats.org/officeDocument/2006/relationships/slide" Target="/ppt/slides/slide6.xml" Id="Rceb3e1f19fb6485a" /><Relationship Type="http://schemas.openxmlformats.org/officeDocument/2006/relationships/slide" Target="/ppt/slides/slide7.xml" Id="Rddc7b175722140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e8409ce2346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eeecdeb8049b8" /><Relationship Type="http://schemas.openxmlformats.org/officeDocument/2006/relationships/theme" Target="/ppt/slideMasters/theme/theme1.xml" Id="Rf1abfdfb684e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3eeecdeb8049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49a31d54d4f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6c269ea3842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2c7c014b64d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8c64d89034f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6690834cb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b72738b1645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5c3f9b78e43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EFTF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182 821 727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61 756 025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226 272 609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1 602 333 039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2 128 164 784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KAPITAL AS  –  52,8 %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HEKLA AS  –  47,2 %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990 459 339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