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1c10c0e18b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b636ab0d84be0"/>
  </p:sldMasterIdLst>
  <p:sldIdLst>
    <p:sldId xmlns:r="http://schemas.openxmlformats.org/officeDocument/2006/relationships" id="256" r:id="R64b22ddd8d154fe2"/>
    <p:sldId xmlns:r="http://schemas.openxmlformats.org/officeDocument/2006/relationships" id="257" r:id="R7315e50cd38a4781"/>
    <p:sldId xmlns:r="http://schemas.openxmlformats.org/officeDocument/2006/relationships" id="258" r:id="R74645d92acbf4c8b"/>
    <p:sldId xmlns:r="http://schemas.openxmlformats.org/officeDocument/2006/relationships" id="259" r:id="R7613aee77ad24884"/>
    <p:sldId xmlns:r="http://schemas.openxmlformats.org/officeDocument/2006/relationships" id="260" r:id="R80d82908544a4a3a"/>
    <p:sldId xmlns:r="http://schemas.openxmlformats.org/officeDocument/2006/relationships" id="261" r:id="R2ceb4e62e9c24b31"/>
    <p:sldId xmlns:r="http://schemas.openxmlformats.org/officeDocument/2006/relationships" id="262" r:id="R9d0d6d42330e40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b636ab0d84be0" /><Relationship Type="http://schemas.openxmlformats.org/officeDocument/2006/relationships/slide" Target="/ppt/slides/slide1.xml" Id="R64b22ddd8d154fe2" /><Relationship Type="http://schemas.openxmlformats.org/officeDocument/2006/relationships/slide" Target="/ppt/slides/slide2.xml" Id="R7315e50cd38a4781" /><Relationship Type="http://schemas.openxmlformats.org/officeDocument/2006/relationships/slide" Target="/ppt/slides/slide3.xml" Id="R74645d92acbf4c8b" /><Relationship Type="http://schemas.openxmlformats.org/officeDocument/2006/relationships/slide" Target="/ppt/slides/slide4.xml" Id="R7613aee77ad24884" /><Relationship Type="http://schemas.openxmlformats.org/officeDocument/2006/relationships/slide" Target="/ppt/slides/slide5.xml" Id="R80d82908544a4a3a" /><Relationship Type="http://schemas.openxmlformats.org/officeDocument/2006/relationships/slide" Target="/ppt/slides/slide6.xml" Id="R2ceb4e62e9c24b31" /><Relationship Type="http://schemas.openxmlformats.org/officeDocument/2006/relationships/slide" Target="/ppt/slides/slide7.xml" Id="R9d0d6d42330e40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1c95293d2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665f2839041fa" /><Relationship Type="http://schemas.openxmlformats.org/officeDocument/2006/relationships/theme" Target="/ppt/slideMasters/theme/theme1.xml" Id="R7c200b434f60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665f28390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869e12a1c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c31473c614e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dadf2ed7149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92ec148b74f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3c55c987b44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e540fe8ab43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c600961224c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WENAAS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WENAAS EFTF AS ble etablert [år] og holder til i Måndalen.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182 821 727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61 756 025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226 272 609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1 602 333 039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2 128 164 784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WENAAS KAPITAL AS  –  52,3 %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HEKLA AS  –  46,7 %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WENAAS EFTF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6386 Måndalen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990 459 339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WENAAS EFTF AS</a:t>
            </a:r>
          </a:p>
        </p:txBody>
      </p:sp>
    </p:spTree>
  </p:cSld>
  <p:clrMapOvr>
    <a:masterClrMapping xmlns:a="http://schemas.openxmlformats.org/drawingml/2006/main"/>
  </p:clrMapOvr>
</p:sld>
</file>