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5807ea338046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27669c3e774b72"/>
  </p:sldMasterIdLst>
  <p:sldIdLst>
    <p:sldId xmlns:r="http://schemas.openxmlformats.org/officeDocument/2006/relationships" id="256" r:id="R736488c6d50846e4"/>
    <p:sldId xmlns:r="http://schemas.openxmlformats.org/officeDocument/2006/relationships" id="257" r:id="Rfa8635e212cf4247"/>
    <p:sldId xmlns:r="http://schemas.openxmlformats.org/officeDocument/2006/relationships" id="258" r:id="R651d34609c964740"/>
    <p:sldId xmlns:r="http://schemas.openxmlformats.org/officeDocument/2006/relationships" id="259" r:id="Rc06bc61e21dc4cdd"/>
    <p:sldId xmlns:r="http://schemas.openxmlformats.org/officeDocument/2006/relationships" id="260" r:id="Rb4f82451447a4f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27669c3e774b72" /><Relationship Type="http://schemas.openxmlformats.org/officeDocument/2006/relationships/slide" Target="/ppt/slides/slide1.xml" Id="R736488c6d50846e4" /><Relationship Type="http://schemas.openxmlformats.org/officeDocument/2006/relationships/slide" Target="/ppt/slides/slide2.xml" Id="Rfa8635e212cf4247" /><Relationship Type="http://schemas.openxmlformats.org/officeDocument/2006/relationships/slide" Target="/ppt/slides/slide3.xml" Id="R651d34609c964740" /><Relationship Type="http://schemas.openxmlformats.org/officeDocument/2006/relationships/slide" Target="/ppt/slides/slide4.xml" Id="Rc06bc61e21dc4cdd" /><Relationship Type="http://schemas.openxmlformats.org/officeDocument/2006/relationships/slide" Target="/ppt/slides/slide5.xml" Id="Rb4f82451447a4f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f8c70f36646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fc6dfb17845b5" /><Relationship Type="http://schemas.openxmlformats.org/officeDocument/2006/relationships/theme" Target="/ppt/slideMasters/theme/theme1.xml" Id="R97504d2f95514d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6fc6dfb17845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6fd4637084d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5ee924fed4f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7ac00dd1145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e06a3a8694e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14e9a4b9f49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DANTOR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DANTOR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DANTOR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DANTOR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DANTOR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DANTOR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990 458 405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DANTOR EIENDOM AS</a:t>
            </a:r>
          </a:p>
        </p:txBody>
      </p:sp>
    </p:spTree>
  </p:cSld>
  <p:clrMapOvr>
    <a:masterClrMapping xmlns:a="http://schemas.openxmlformats.org/drawingml/2006/main"/>
  </p:clrMapOvr>
</p:sld>
</file>