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ad3cc563d9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0b34f03994d24"/>
  </p:sldMasterIdLst>
  <p:sldIdLst>
    <p:sldId xmlns:r="http://schemas.openxmlformats.org/officeDocument/2006/relationships" id="256" r:id="R39dddc1e73564a67"/>
    <p:sldId xmlns:r="http://schemas.openxmlformats.org/officeDocument/2006/relationships" id="257" r:id="R208439701d304842"/>
    <p:sldId xmlns:r="http://schemas.openxmlformats.org/officeDocument/2006/relationships" id="258" r:id="Rc50f6673a39847ff"/>
    <p:sldId xmlns:r="http://schemas.openxmlformats.org/officeDocument/2006/relationships" id="259" r:id="R72b71a62a41b484f"/>
    <p:sldId xmlns:r="http://schemas.openxmlformats.org/officeDocument/2006/relationships" id="260" r:id="R0803d1d8f84a4599"/>
    <p:sldId xmlns:r="http://schemas.openxmlformats.org/officeDocument/2006/relationships" id="261" r:id="Re06d5577ecbf4927"/>
    <p:sldId xmlns:r="http://schemas.openxmlformats.org/officeDocument/2006/relationships" id="262" r:id="R84451f33af54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0b34f03994d24" /><Relationship Type="http://schemas.openxmlformats.org/officeDocument/2006/relationships/slide" Target="/ppt/slides/slide1.xml" Id="R39dddc1e73564a67" /><Relationship Type="http://schemas.openxmlformats.org/officeDocument/2006/relationships/slide" Target="/ppt/slides/slide2.xml" Id="R208439701d304842" /><Relationship Type="http://schemas.openxmlformats.org/officeDocument/2006/relationships/slide" Target="/ppt/slides/slide3.xml" Id="Rc50f6673a39847ff" /><Relationship Type="http://schemas.openxmlformats.org/officeDocument/2006/relationships/slide" Target="/ppt/slides/slide4.xml" Id="R72b71a62a41b484f" /><Relationship Type="http://schemas.openxmlformats.org/officeDocument/2006/relationships/slide" Target="/ppt/slides/slide5.xml" Id="R0803d1d8f84a4599" /><Relationship Type="http://schemas.openxmlformats.org/officeDocument/2006/relationships/slide" Target="/ppt/slides/slide6.xml" Id="Re06d5577ecbf4927" /><Relationship Type="http://schemas.openxmlformats.org/officeDocument/2006/relationships/slide" Target="/ppt/slides/slide7.xml" Id="R84451f33af54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2899c286d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1cbfcfb484e2d" /><Relationship Type="http://schemas.openxmlformats.org/officeDocument/2006/relationships/theme" Target="/ppt/slideMasters/theme/theme1.xml" Id="R58cbb8b358ac44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1cbfcfb48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590a4b8004b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8a8376555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2b80aa12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d5d2e2d32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53c39e6e7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826589abe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0b93be0884c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HEGREHAUGEN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HEGREHAUGEN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8 851 538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GEIR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Byrkjelandsvegen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990 456 364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HEGREHAUGEN AS</a:t>
            </a:r>
          </a:p>
        </p:txBody>
      </p:sp>
    </p:spTree>
  </p:cSld>
  <p:clrMapOvr>
    <a:masterClrMapping xmlns:a="http://schemas.openxmlformats.org/drawingml/2006/main"/>
  </p:clrMapOvr>
</p:sld>
</file>