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8a833d022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34038cb67a49d9"/>
  </p:sldMasterIdLst>
  <p:sldIdLst>
    <p:sldId xmlns:r="http://schemas.openxmlformats.org/officeDocument/2006/relationships" id="256" r:id="Rd0166f94c916416a"/>
    <p:sldId xmlns:r="http://schemas.openxmlformats.org/officeDocument/2006/relationships" id="257" r:id="Rdc2ee4472fff493e"/>
    <p:sldId xmlns:r="http://schemas.openxmlformats.org/officeDocument/2006/relationships" id="258" r:id="R0590f7060a6f48de"/>
    <p:sldId xmlns:r="http://schemas.openxmlformats.org/officeDocument/2006/relationships" id="259" r:id="Rf3fcef915179430d"/>
    <p:sldId xmlns:r="http://schemas.openxmlformats.org/officeDocument/2006/relationships" id="260" r:id="Rebd091d545a74715"/>
    <p:sldId xmlns:r="http://schemas.openxmlformats.org/officeDocument/2006/relationships" id="261" r:id="R0a27dd95831344ff"/>
    <p:sldId xmlns:r="http://schemas.openxmlformats.org/officeDocument/2006/relationships" id="262" r:id="R03706ff702054d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4038cb67a49d9" /><Relationship Type="http://schemas.openxmlformats.org/officeDocument/2006/relationships/slide" Target="/ppt/slides/slide1.xml" Id="Rd0166f94c916416a" /><Relationship Type="http://schemas.openxmlformats.org/officeDocument/2006/relationships/slide" Target="/ppt/slides/slide2.xml" Id="Rdc2ee4472fff493e" /><Relationship Type="http://schemas.openxmlformats.org/officeDocument/2006/relationships/slide" Target="/ppt/slides/slide3.xml" Id="R0590f7060a6f48de" /><Relationship Type="http://schemas.openxmlformats.org/officeDocument/2006/relationships/slide" Target="/ppt/slides/slide4.xml" Id="Rf3fcef915179430d" /><Relationship Type="http://schemas.openxmlformats.org/officeDocument/2006/relationships/slide" Target="/ppt/slides/slide5.xml" Id="Rebd091d545a74715" /><Relationship Type="http://schemas.openxmlformats.org/officeDocument/2006/relationships/slide" Target="/ppt/slides/slide6.xml" Id="R0a27dd95831344ff" /><Relationship Type="http://schemas.openxmlformats.org/officeDocument/2006/relationships/slide" Target="/ppt/slides/slide7.xml" Id="R03706ff702054d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aa7f05e73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ef5cff0f94966" /><Relationship Type="http://schemas.openxmlformats.org/officeDocument/2006/relationships/theme" Target="/ppt/slideMasters/theme/theme1.xml" Id="R0b0459bad6c3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ef5cff0f949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f32205fce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7862cbe73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4b71ae2eb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4ef79536c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a763d24f1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08bc0faa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a121393dc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MURPHY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MURPHY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1 009 577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381 705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EQUITY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90 50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990 455 309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MURPHY REGNSKAP AS</a:t>
            </a:r>
          </a:p>
        </p:txBody>
      </p:sp>
    </p:spTree>
  </p:cSld>
  <p:clrMapOvr>
    <a:masterClrMapping xmlns:a="http://schemas.openxmlformats.org/drawingml/2006/main"/>
  </p:clrMapOvr>
</p:sld>
</file>