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912a0a9f5640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648d779bfe4c56"/>
  </p:sldMasterIdLst>
  <p:sldIdLst>
    <p:sldId xmlns:r="http://schemas.openxmlformats.org/officeDocument/2006/relationships" id="256" r:id="R79597701954b45ed"/>
    <p:sldId xmlns:r="http://schemas.openxmlformats.org/officeDocument/2006/relationships" id="257" r:id="Rfc93de14a39a4c9d"/>
    <p:sldId xmlns:r="http://schemas.openxmlformats.org/officeDocument/2006/relationships" id="258" r:id="R0cf654119739470e"/>
    <p:sldId xmlns:r="http://schemas.openxmlformats.org/officeDocument/2006/relationships" id="259" r:id="R340bf3a31b254a79"/>
    <p:sldId xmlns:r="http://schemas.openxmlformats.org/officeDocument/2006/relationships" id="260" r:id="Rf60c8e752635474c"/>
    <p:sldId xmlns:r="http://schemas.openxmlformats.org/officeDocument/2006/relationships" id="261" r:id="R93badd1a8275483c"/>
    <p:sldId xmlns:r="http://schemas.openxmlformats.org/officeDocument/2006/relationships" id="262" r:id="R4921dfa60eb947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48d779bfe4c56" /><Relationship Type="http://schemas.openxmlformats.org/officeDocument/2006/relationships/slide" Target="/ppt/slides/slide1.xml" Id="R79597701954b45ed" /><Relationship Type="http://schemas.openxmlformats.org/officeDocument/2006/relationships/slide" Target="/ppt/slides/slide2.xml" Id="Rfc93de14a39a4c9d" /><Relationship Type="http://schemas.openxmlformats.org/officeDocument/2006/relationships/slide" Target="/ppt/slides/slide3.xml" Id="R0cf654119739470e" /><Relationship Type="http://schemas.openxmlformats.org/officeDocument/2006/relationships/slide" Target="/ppt/slides/slide4.xml" Id="R340bf3a31b254a79" /><Relationship Type="http://schemas.openxmlformats.org/officeDocument/2006/relationships/slide" Target="/ppt/slides/slide5.xml" Id="Rf60c8e752635474c" /><Relationship Type="http://schemas.openxmlformats.org/officeDocument/2006/relationships/slide" Target="/ppt/slides/slide6.xml" Id="R93badd1a8275483c" /><Relationship Type="http://schemas.openxmlformats.org/officeDocument/2006/relationships/slide" Target="/ppt/slides/slide7.xml" Id="R4921dfa60eb947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5f6150ce64e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a0d99c0eb4169" /><Relationship Type="http://schemas.openxmlformats.org/officeDocument/2006/relationships/theme" Target="/ppt/slideMasters/theme/theme1.xml" Id="R09439dcba2e740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ea0d99c0eb41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56fe8ef5641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62824d77347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6ce5d0c404a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2d0a85f99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42f0413f849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79e2795fa4f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da662396d41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SWERD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SWERD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1 441 934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1 554 107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HOFF DEHLI SVERDVIK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Gråkamveien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13 93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990 455 201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SWERD AS</a:t>
            </a:r>
          </a:p>
        </p:txBody>
      </p:sp>
    </p:spTree>
  </p:cSld>
  <p:clrMapOvr>
    <a:masterClrMapping xmlns:a="http://schemas.openxmlformats.org/drawingml/2006/main"/>
  </p:clrMapOvr>
</p:sld>
</file>