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fbe03c0cf844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d4c9c787b48a7"/>
  </p:sldMasterIdLst>
  <p:sldIdLst>
    <p:sldId xmlns:r="http://schemas.openxmlformats.org/officeDocument/2006/relationships" id="256" r:id="R3d6bb58702be43db"/>
    <p:sldId xmlns:r="http://schemas.openxmlformats.org/officeDocument/2006/relationships" id="257" r:id="Re16fd47e146649fb"/>
    <p:sldId xmlns:r="http://schemas.openxmlformats.org/officeDocument/2006/relationships" id="258" r:id="Reedbde190ae04020"/>
    <p:sldId xmlns:r="http://schemas.openxmlformats.org/officeDocument/2006/relationships" id="259" r:id="R98ce2a867ab04b05"/>
    <p:sldId xmlns:r="http://schemas.openxmlformats.org/officeDocument/2006/relationships" id="260" r:id="R90cfd700d9ff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d4c9c787b48a7" /><Relationship Type="http://schemas.openxmlformats.org/officeDocument/2006/relationships/slide" Target="/ppt/slides/slide1.xml" Id="R3d6bb58702be43db" /><Relationship Type="http://schemas.openxmlformats.org/officeDocument/2006/relationships/slide" Target="/ppt/slides/slide2.xml" Id="Re16fd47e146649fb" /><Relationship Type="http://schemas.openxmlformats.org/officeDocument/2006/relationships/slide" Target="/ppt/slides/slide3.xml" Id="Reedbde190ae04020" /><Relationship Type="http://schemas.openxmlformats.org/officeDocument/2006/relationships/slide" Target="/ppt/slides/slide4.xml" Id="R98ce2a867ab04b05" /><Relationship Type="http://schemas.openxmlformats.org/officeDocument/2006/relationships/slide" Target="/ppt/slides/slide5.xml" Id="R90cfd700d9ff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c74f672f74d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b47a780e14dc3" /><Relationship Type="http://schemas.openxmlformats.org/officeDocument/2006/relationships/theme" Target="/ppt/slideMasters/theme/theme1.xml" Id="Rd84167747801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eb47a780e14d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51171e6e4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74edaad6f45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e8123e22449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cfb4fc78f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dd55dfcd047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CAFE ONE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ONE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CAFE ONE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ONE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ONE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ONE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990 452 601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CAFE ONE BAR AS</a:t>
            </a:r>
          </a:p>
        </p:txBody>
      </p:sp>
    </p:spTree>
  </p:cSld>
  <p:clrMapOvr>
    <a:masterClrMapping xmlns:a="http://schemas.openxmlformats.org/drawingml/2006/main"/>
  </p:clrMapOvr>
</p:sld>
</file>