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880923c7547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42da1c3c04500"/>
  </p:sldMasterIdLst>
  <p:sldIdLst>
    <p:sldId xmlns:r="http://schemas.openxmlformats.org/officeDocument/2006/relationships" id="256" r:id="Rdf2b85adef9c43a9"/>
    <p:sldId xmlns:r="http://schemas.openxmlformats.org/officeDocument/2006/relationships" id="257" r:id="Rb8ee5fc1b70248c2"/>
    <p:sldId xmlns:r="http://schemas.openxmlformats.org/officeDocument/2006/relationships" id="258" r:id="Rb1c7891ae36149be"/>
    <p:sldId xmlns:r="http://schemas.openxmlformats.org/officeDocument/2006/relationships" id="259" r:id="R21b488e4434e4076"/>
    <p:sldId xmlns:r="http://schemas.openxmlformats.org/officeDocument/2006/relationships" id="260" r:id="Ra703023720f84682"/>
    <p:sldId xmlns:r="http://schemas.openxmlformats.org/officeDocument/2006/relationships" id="261" r:id="Re13537de5d174ba3"/>
    <p:sldId xmlns:r="http://schemas.openxmlformats.org/officeDocument/2006/relationships" id="262" r:id="R8fbf6351f991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42da1c3c04500" /><Relationship Type="http://schemas.openxmlformats.org/officeDocument/2006/relationships/slide" Target="/ppt/slides/slide1.xml" Id="Rdf2b85adef9c43a9" /><Relationship Type="http://schemas.openxmlformats.org/officeDocument/2006/relationships/slide" Target="/ppt/slides/slide2.xml" Id="Rb8ee5fc1b70248c2" /><Relationship Type="http://schemas.openxmlformats.org/officeDocument/2006/relationships/slide" Target="/ppt/slides/slide3.xml" Id="Rb1c7891ae36149be" /><Relationship Type="http://schemas.openxmlformats.org/officeDocument/2006/relationships/slide" Target="/ppt/slides/slide4.xml" Id="R21b488e4434e4076" /><Relationship Type="http://schemas.openxmlformats.org/officeDocument/2006/relationships/slide" Target="/ppt/slides/slide5.xml" Id="Ra703023720f84682" /><Relationship Type="http://schemas.openxmlformats.org/officeDocument/2006/relationships/slide" Target="/ppt/slides/slide6.xml" Id="Re13537de5d174ba3" /><Relationship Type="http://schemas.openxmlformats.org/officeDocument/2006/relationships/slide" Target="/ppt/slides/slide7.xml" Id="R8fbf6351f991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418e277fc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6b6137f574f73" /><Relationship Type="http://schemas.openxmlformats.org/officeDocument/2006/relationships/theme" Target="/ppt/slideMasters/theme/theme1.xml" Id="R06f80b317c51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6b6137f57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f9d662fe7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3ac4da54d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397ae35d46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17cf890ee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915edf837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6f3844b745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8fe054634d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