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bb748b8c1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70adc7b07e4c1b"/>
  </p:sldMasterIdLst>
  <p:sldIdLst>
    <p:sldId xmlns:r="http://schemas.openxmlformats.org/officeDocument/2006/relationships" id="256" r:id="R88316c9783cd4184"/>
    <p:sldId xmlns:r="http://schemas.openxmlformats.org/officeDocument/2006/relationships" id="257" r:id="Rf5fd12fcc6954dc3"/>
    <p:sldId xmlns:r="http://schemas.openxmlformats.org/officeDocument/2006/relationships" id="258" r:id="Rc6a8c33a90934ca4"/>
    <p:sldId xmlns:r="http://schemas.openxmlformats.org/officeDocument/2006/relationships" id="259" r:id="R27b5da4ce26a4f61"/>
    <p:sldId xmlns:r="http://schemas.openxmlformats.org/officeDocument/2006/relationships" id="260" r:id="R0656e80dedf843a6"/>
    <p:sldId xmlns:r="http://schemas.openxmlformats.org/officeDocument/2006/relationships" id="261" r:id="Rff1d948678834fdf"/>
    <p:sldId xmlns:r="http://schemas.openxmlformats.org/officeDocument/2006/relationships" id="262" r:id="Rbc28218adcde40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0adc7b07e4c1b" /><Relationship Type="http://schemas.openxmlformats.org/officeDocument/2006/relationships/slide" Target="/ppt/slides/slide1.xml" Id="R88316c9783cd4184" /><Relationship Type="http://schemas.openxmlformats.org/officeDocument/2006/relationships/slide" Target="/ppt/slides/slide2.xml" Id="Rf5fd12fcc6954dc3" /><Relationship Type="http://schemas.openxmlformats.org/officeDocument/2006/relationships/slide" Target="/ppt/slides/slide3.xml" Id="Rc6a8c33a90934ca4" /><Relationship Type="http://schemas.openxmlformats.org/officeDocument/2006/relationships/slide" Target="/ppt/slides/slide4.xml" Id="R27b5da4ce26a4f61" /><Relationship Type="http://schemas.openxmlformats.org/officeDocument/2006/relationships/slide" Target="/ppt/slides/slide5.xml" Id="R0656e80dedf843a6" /><Relationship Type="http://schemas.openxmlformats.org/officeDocument/2006/relationships/slide" Target="/ppt/slides/slide6.xml" Id="Rff1d948678834fdf" /><Relationship Type="http://schemas.openxmlformats.org/officeDocument/2006/relationships/slide" Target="/ppt/slides/slide7.xml" Id="Rbc28218adcde40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07e97eada49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f7911ff564a26" /><Relationship Type="http://schemas.openxmlformats.org/officeDocument/2006/relationships/theme" Target="/ppt/slideMasters/theme/theme1.xml" Id="Rc70feb9946e548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f7911ff56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a983328554a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a00e943df46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e5f6edfbe44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016c4a35d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b108bd23f48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be8c83d304d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40e8f4d2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MOYO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MOYO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MOYO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MOYO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MOYO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MOYO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37 251 226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2 439 920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1 183 458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10 332 231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MOYO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INUK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OKIO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MOYO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 Blokk B, Jåttåvågveien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41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post@moyo.no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990 448 736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MOYO AS</a:t>
            </a:r>
          </a:p>
        </p:txBody>
      </p:sp>
    </p:spTree>
  </p:cSld>
  <p:clrMapOvr>
    <a:masterClrMapping xmlns:a="http://schemas.openxmlformats.org/drawingml/2006/main"/>
  </p:clrMapOvr>
</p:sld>
</file>