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a29270d97b42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6597f32dff4482"/>
  </p:sldMasterIdLst>
  <p:sldIdLst>
    <p:sldId xmlns:r="http://schemas.openxmlformats.org/officeDocument/2006/relationships" id="256" r:id="Re2c53722d42b44da"/>
    <p:sldId xmlns:r="http://schemas.openxmlformats.org/officeDocument/2006/relationships" id="257" r:id="Rc7a3f8766b5d4d4b"/>
    <p:sldId xmlns:r="http://schemas.openxmlformats.org/officeDocument/2006/relationships" id="258" r:id="R84cd45e9f6c5459a"/>
    <p:sldId xmlns:r="http://schemas.openxmlformats.org/officeDocument/2006/relationships" id="259" r:id="R2a56a883a5ee4a9a"/>
    <p:sldId xmlns:r="http://schemas.openxmlformats.org/officeDocument/2006/relationships" id="260" r:id="R5e63384bcfb04f39"/>
    <p:sldId xmlns:r="http://schemas.openxmlformats.org/officeDocument/2006/relationships" id="261" r:id="Rf355c7cece1c4f21"/>
    <p:sldId xmlns:r="http://schemas.openxmlformats.org/officeDocument/2006/relationships" id="262" r:id="R537f5a64011e4e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6597f32dff4482" /><Relationship Type="http://schemas.openxmlformats.org/officeDocument/2006/relationships/slide" Target="/ppt/slides/slide1.xml" Id="Re2c53722d42b44da" /><Relationship Type="http://schemas.openxmlformats.org/officeDocument/2006/relationships/slide" Target="/ppt/slides/slide2.xml" Id="Rc7a3f8766b5d4d4b" /><Relationship Type="http://schemas.openxmlformats.org/officeDocument/2006/relationships/slide" Target="/ppt/slides/slide3.xml" Id="R84cd45e9f6c5459a" /><Relationship Type="http://schemas.openxmlformats.org/officeDocument/2006/relationships/slide" Target="/ppt/slides/slide4.xml" Id="R2a56a883a5ee4a9a" /><Relationship Type="http://schemas.openxmlformats.org/officeDocument/2006/relationships/slide" Target="/ppt/slides/slide5.xml" Id="R5e63384bcfb04f39" /><Relationship Type="http://schemas.openxmlformats.org/officeDocument/2006/relationships/slide" Target="/ppt/slides/slide6.xml" Id="Rf355c7cece1c4f21" /><Relationship Type="http://schemas.openxmlformats.org/officeDocument/2006/relationships/slide" Target="/ppt/slides/slide7.xml" Id="R537f5a64011e4e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4ea0d14c6d4e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89e7cda3d4756" /><Relationship Type="http://schemas.openxmlformats.org/officeDocument/2006/relationships/theme" Target="/ppt/slideMasters/theme/theme1.xml" Id="R5d10075b09fc47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189e7cda3d47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d60d633e644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203521a1b48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0e45604e245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bf706d0f742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5ffb55af1147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1b8b328e744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c090f0cca48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TRANSPORTSERVICE LILLESTRØM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TRANSPORTSERVICE LILLESTRØM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6 943 001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922 913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856 236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7 705 915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9 724 054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MORGENLIEN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NYORK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LILLESTRØM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Prost Stabels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2019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990 446 989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TRANSPORTSERVICE LILLESTRØM AS</a:t>
            </a:r>
          </a:p>
        </p:txBody>
      </p:sp>
    </p:spTree>
  </p:cSld>
  <p:clrMapOvr>
    <a:masterClrMapping xmlns:a="http://schemas.openxmlformats.org/drawingml/2006/main"/>
  </p:clrMapOvr>
</p:sld>
</file>