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25aa32ec646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3026b493149c5"/>
  </p:sldMasterIdLst>
  <p:sldIdLst>
    <p:sldId xmlns:r="http://schemas.openxmlformats.org/officeDocument/2006/relationships" id="256" r:id="Rc5ca2300585f4499"/>
    <p:sldId xmlns:r="http://schemas.openxmlformats.org/officeDocument/2006/relationships" id="257" r:id="R93cfa3d9d00e49da"/>
    <p:sldId xmlns:r="http://schemas.openxmlformats.org/officeDocument/2006/relationships" id="258" r:id="R68ecf363f38d4da8"/>
    <p:sldId xmlns:r="http://schemas.openxmlformats.org/officeDocument/2006/relationships" id="259" r:id="R099ba03d1bff4d9f"/>
    <p:sldId xmlns:r="http://schemas.openxmlformats.org/officeDocument/2006/relationships" id="260" r:id="R1bb5b27bfb374aa3"/>
    <p:sldId xmlns:r="http://schemas.openxmlformats.org/officeDocument/2006/relationships" id="261" r:id="Racd7775bfede47e8"/>
    <p:sldId xmlns:r="http://schemas.openxmlformats.org/officeDocument/2006/relationships" id="262" r:id="R42b04d1ae44a41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3026b493149c5" /><Relationship Type="http://schemas.openxmlformats.org/officeDocument/2006/relationships/slide" Target="/ppt/slides/slide1.xml" Id="Rc5ca2300585f4499" /><Relationship Type="http://schemas.openxmlformats.org/officeDocument/2006/relationships/slide" Target="/ppt/slides/slide2.xml" Id="R93cfa3d9d00e49da" /><Relationship Type="http://schemas.openxmlformats.org/officeDocument/2006/relationships/slide" Target="/ppt/slides/slide3.xml" Id="R68ecf363f38d4da8" /><Relationship Type="http://schemas.openxmlformats.org/officeDocument/2006/relationships/slide" Target="/ppt/slides/slide4.xml" Id="R099ba03d1bff4d9f" /><Relationship Type="http://schemas.openxmlformats.org/officeDocument/2006/relationships/slide" Target="/ppt/slides/slide5.xml" Id="R1bb5b27bfb374aa3" /><Relationship Type="http://schemas.openxmlformats.org/officeDocument/2006/relationships/slide" Target="/ppt/slides/slide6.xml" Id="Racd7775bfede47e8" /><Relationship Type="http://schemas.openxmlformats.org/officeDocument/2006/relationships/slide" Target="/ppt/slides/slide7.xml" Id="R42b04d1ae44a41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e6f286521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c4a8416024dc2" /><Relationship Type="http://schemas.openxmlformats.org/officeDocument/2006/relationships/theme" Target="/ppt/slideMasters/theme/theme1.xml" Id="Rc37f3d03ca49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c4a841602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003dbda49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c13149cba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523708351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6f25ec2e143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ebdc30feb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6f4cf0fac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0f889414d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ESPIRA SANDTOPPEN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ESPIRA SANDTOPPEN NATURBARNEHAGE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13 237 408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−247 740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15 824 098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NATURBARNEHAGENE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Helganesvegen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50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post@espira.no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www.espira.no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SANDTOPPEN NATURBARNEHAGE AS</a:t>
            </a:r>
          </a:p>
        </p:txBody>
      </p:sp>
    </p:spTree>
  </p:cSld>
  <p:clrMapOvr>
    <a:masterClrMapping xmlns:a="http://schemas.openxmlformats.org/drawingml/2006/main"/>
  </p:clrMapOvr>
</p:sld>
</file>