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87ead1ef96f4a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d4a590f74854532"/>
  </p:sldMasterIdLst>
  <p:sldIdLst>
    <p:sldId xmlns:r="http://schemas.openxmlformats.org/officeDocument/2006/relationships" id="256" r:id="R87fc834f1c154532"/>
    <p:sldId xmlns:r="http://schemas.openxmlformats.org/officeDocument/2006/relationships" id="257" r:id="R41b8b91a682a4690"/>
    <p:sldId xmlns:r="http://schemas.openxmlformats.org/officeDocument/2006/relationships" id="258" r:id="R6f5a50b1d8514b82"/>
    <p:sldId xmlns:r="http://schemas.openxmlformats.org/officeDocument/2006/relationships" id="259" r:id="R59cfc4535aed4ac5"/>
    <p:sldId xmlns:r="http://schemas.openxmlformats.org/officeDocument/2006/relationships" id="260" r:id="Rb5e9f52108214f61"/>
    <p:sldId xmlns:r="http://schemas.openxmlformats.org/officeDocument/2006/relationships" id="261" r:id="R1b0dcb77b73849f2"/>
    <p:sldId xmlns:r="http://schemas.openxmlformats.org/officeDocument/2006/relationships" id="262" r:id="Ree88d5334da647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4a590f74854532" /><Relationship Type="http://schemas.openxmlformats.org/officeDocument/2006/relationships/slide" Target="/ppt/slides/slide1.xml" Id="R87fc834f1c154532" /><Relationship Type="http://schemas.openxmlformats.org/officeDocument/2006/relationships/slide" Target="/ppt/slides/slide2.xml" Id="R41b8b91a682a4690" /><Relationship Type="http://schemas.openxmlformats.org/officeDocument/2006/relationships/slide" Target="/ppt/slides/slide3.xml" Id="R6f5a50b1d8514b82" /><Relationship Type="http://schemas.openxmlformats.org/officeDocument/2006/relationships/slide" Target="/ppt/slides/slide4.xml" Id="R59cfc4535aed4ac5" /><Relationship Type="http://schemas.openxmlformats.org/officeDocument/2006/relationships/slide" Target="/ppt/slides/slide5.xml" Id="Rb5e9f52108214f61" /><Relationship Type="http://schemas.openxmlformats.org/officeDocument/2006/relationships/slide" Target="/ppt/slides/slide6.xml" Id="R1b0dcb77b73849f2" /><Relationship Type="http://schemas.openxmlformats.org/officeDocument/2006/relationships/slide" Target="/ppt/slides/slide7.xml" Id="Ree88d5334da647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c2ae801fff4e3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5ad2e44d3343c6" /><Relationship Type="http://schemas.openxmlformats.org/officeDocument/2006/relationships/theme" Target="/ppt/slideMasters/theme/theme1.xml" Id="R65efc4f8cc8d4f0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f5ad2e44d3343c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07291724044d0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529665a81948b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7391dba1c647b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53fb4b79fc451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786035ddcd4f7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1543f5f7444e8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a73d89156f4cf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SAILSAFE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SAILSAFE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SAILSAFE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SAILSAFE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SAILSAFE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SAILSAFE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434 286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372 174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281 295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723 257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809 695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SAILSAFE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MØLLER AUD HELLE NORMAN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SAILSAFE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990 439 338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SAILSAFE AS</a:t>
            </a:r>
          </a:p>
        </p:txBody>
      </p:sp>
    </p:spTree>
  </p:cSld>
  <p:clrMapOvr>
    <a:masterClrMapping xmlns:a="http://schemas.openxmlformats.org/drawingml/2006/main"/>
  </p:clrMapOvr>
</p:sld>
</file>