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116700a16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fc1f510f0412d"/>
  </p:sldMasterIdLst>
  <p:sldIdLst>
    <p:sldId xmlns:r="http://schemas.openxmlformats.org/officeDocument/2006/relationships" id="256" r:id="R323b68443e6a40fa"/>
    <p:sldId xmlns:r="http://schemas.openxmlformats.org/officeDocument/2006/relationships" id="257" r:id="R27232f362b0e44fd"/>
    <p:sldId xmlns:r="http://schemas.openxmlformats.org/officeDocument/2006/relationships" id="258" r:id="Re195bc902bdc421f"/>
    <p:sldId xmlns:r="http://schemas.openxmlformats.org/officeDocument/2006/relationships" id="259" r:id="R6a580d00c57b44ce"/>
    <p:sldId xmlns:r="http://schemas.openxmlformats.org/officeDocument/2006/relationships" id="260" r:id="R9e59aebef53e4d37"/>
    <p:sldId xmlns:r="http://schemas.openxmlformats.org/officeDocument/2006/relationships" id="261" r:id="Rd95b7f34f51e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fc1f510f0412d" /><Relationship Type="http://schemas.openxmlformats.org/officeDocument/2006/relationships/slide" Target="/ppt/slides/slide1.xml" Id="R323b68443e6a40fa" /><Relationship Type="http://schemas.openxmlformats.org/officeDocument/2006/relationships/slide" Target="/ppt/slides/slide2.xml" Id="R27232f362b0e44fd" /><Relationship Type="http://schemas.openxmlformats.org/officeDocument/2006/relationships/slide" Target="/ppt/slides/slide3.xml" Id="Re195bc902bdc421f" /><Relationship Type="http://schemas.openxmlformats.org/officeDocument/2006/relationships/slide" Target="/ppt/slides/slide4.xml" Id="R6a580d00c57b44ce" /><Relationship Type="http://schemas.openxmlformats.org/officeDocument/2006/relationships/slide" Target="/ppt/slides/slide5.xml" Id="R9e59aebef53e4d37" /><Relationship Type="http://schemas.openxmlformats.org/officeDocument/2006/relationships/slide" Target="/ppt/slides/slide6.xml" Id="Rd95b7f34f51e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7e6186d29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a8df00fa548cf" /><Relationship Type="http://schemas.openxmlformats.org/officeDocument/2006/relationships/theme" Target="/ppt/slideMasters/theme/theme1.xml" Id="Rfc23fbc7fa76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a8df00fa548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f5fcdcd7c49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72c32d083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69c1281c14b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988cc967f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ea20fe1bf49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76b577e954d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ANDROMEDA ØKONOMI Irmelin Krogsæther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ØKONOMI Irmelin Krogsæther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ANDROMEDA ØKONOMI Irmelin Krogsæther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ØKONOMI Irmelin Krogsæther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ØKONOMI Irmelin Krogsæther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ØKONOMI Irmelin Krogsæther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1 276 035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1 082 533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1 082 225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318 758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ØKONOMI Irmelin Krogsæther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næringspark, Storebotn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14 04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irmelin@andromeda.as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990 423 296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ØKONOMI Irmelin Krogsæther</a:t>
            </a:r>
          </a:p>
        </p:txBody>
      </p:sp>
    </p:spTree>
  </p:cSld>
  <p:clrMapOvr>
    <a:masterClrMapping xmlns:a="http://schemas.openxmlformats.org/drawingml/2006/main"/>
  </p:clrMapOvr>
</p:sld>
</file>