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c9730228c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23920194445ce"/>
  </p:sldMasterIdLst>
  <p:sldIdLst>
    <p:sldId xmlns:r="http://schemas.openxmlformats.org/officeDocument/2006/relationships" id="256" r:id="Rc894e170ce93434f"/>
    <p:sldId xmlns:r="http://schemas.openxmlformats.org/officeDocument/2006/relationships" id="257" r:id="R9a85db9f38804e8c"/>
    <p:sldId xmlns:r="http://schemas.openxmlformats.org/officeDocument/2006/relationships" id="258" r:id="R38a7d67bf2f44f23"/>
    <p:sldId xmlns:r="http://schemas.openxmlformats.org/officeDocument/2006/relationships" id="259" r:id="Raac798c5eac34e61"/>
    <p:sldId xmlns:r="http://schemas.openxmlformats.org/officeDocument/2006/relationships" id="260" r:id="R97d2b68230ee41df"/>
    <p:sldId xmlns:r="http://schemas.openxmlformats.org/officeDocument/2006/relationships" id="261" r:id="Rb6d9bcc90c9c48c5"/>
    <p:sldId xmlns:r="http://schemas.openxmlformats.org/officeDocument/2006/relationships" id="262" r:id="Ra99466b14b70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23920194445ce" /><Relationship Type="http://schemas.openxmlformats.org/officeDocument/2006/relationships/slide" Target="/ppt/slides/slide1.xml" Id="Rc894e170ce93434f" /><Relationship Type="http://schemas.openxmlformats.org/officeDocument/2006/relationships/slide" Target="/ppt/slides/slide2.xml" Id="R9a85db9f38804e8c" /><Relationship Type="http://schemas.openxmlformats.org/officeDocument/2006/relationships/slide" Target="/ppt/slides/slide3.xml" Id="R38a7d67bf2f44f23" /><Relationship Type="http://schemas.openxmlformats.org/officeDocument/2006/relationships/slide" Target="/ppt/slides/slide4.xml" Id="Raac798c5eac34e61" /><Relationship Type="http://schemas.openxmlformats.org/officeDocument/2006/relationships/slide" Target="/ppt/slides/slide5.xml" Id="R97d2b68230ee41df" /><Relationship Type="http://schemas.openxmlformats.org/officeDocument/2006/relationships/slide" Target="/ppt/slides/slide6.xml" Id="Rb6d9bcc90c9c48c5" /><Relationship Type="http://schemas.openxmlformats.org/officeDocument/2006/relationships/slide" Target="/ppt/slides/slide7.xml" Id="Ra99466b14b70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abefd7522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dfe1f598f424d" /><Relationship Type="http://schemas.openxmlformats.org/officeDocument/2006/relationships/theme" Target="/ppt/slideMasters/theme/theme1.xml" Id="R8fd2b177276a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dfe1f598f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cf13a64ea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06269e5524c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8bf7ebdda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ed0f9c75a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1fbebd26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7f12ad3f2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850e8195e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RETAIL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RETAIL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−253 004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−3 515 272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28 627 577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MATBODEN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 MARE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Realnor Management AS, 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990 389 934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RETAIL HOLDING AS</a:t>
            </a:r>
          </a:p>
        </p:txBody>
      </p:sp>
    </p:spTree>
  </p:cSld>
  <p:clrMapOvr>
    <a:masterClrMapping xmlns:a="http://schemas.openxmlformats.org/drawingml/2006/main"/>
  </p:clrMapOvr>
</p:sld>
</file>