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118f1635a5e4ab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cbbfa75454f4d43"/>
  </p:sldMasterIdLst>
  <p:sldIdLst>
    <p:sldId xmlns:r="http://schemas.openxmlformats.org/officeDocument/2006/relationships" id="256" r:id="Rf65934da98b24515"/>
    <p:sldId xmlns:r="http://schemas.openxmlformats.org/officeDocument/2006/relationships" id="257" r:id="R91be3884e2324851"/>
    <p:sldId xmlns:r="http://schemas.openxmlformats.org/officeDocument/2006/relationships" id="258" r:id="R47c4a8a00efe4152"/>
    <p:sldId xmlns:r="http://schemas.openxmlformats.org/officeDocument/2006/relationships" id="259" r:id="Rc6d812ea45d249af"/>
    <p:sldId xmlns:r="http://schemas.openxmlformats.org/officeDocument/2006/relationships" id="260" r:id="R366aaf6f58c5420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bbfa75454f4d43" /><Relationship Type="http://schemas.openxmlformats.org/officeDocument/2006/relationships/slide" Target="/ppt/slides/slide1.xml" Id="Rf65934da98b24515" /><Relationship Type="http://schemas.openxmlformats.org/officeDocument/2006/relationships/slide" Target="/ppt/slides/slide2.xml" Id="R91be3884e2324851" /><Relationship Type="http://schemas.openxmlformats.org/officeDocument/2006/relationships/slide" Target="/ppt/slides/slide3.xml" Id="R47c4a8a00efe4152" /><Relationship Type="http://schemas.openxmlformats.org/officeDocument/2006/relationships/slide" Target="/ppt/slides/slide4.xml" Id="Rc6d812ea45d249af" /><Relationship Type="http://schemas.openxmlformats.org/officeDocument/2006/relationships/slide" Target="/ppt/slides/slide5.xml" Id="R366aaf6f58c5420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97ac2ddea4456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688bc032be4846" /><Relationship Type="http://schemas.openxmlformats.org/officeDocument/2006/relationships/theme" Target="/ppt/slideMasters/theme/theme1.xml" Id="R2471a7e715794ad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f688bc032be484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3e3e38f73e4c4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6c8273748b41d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e59ec44478486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125ee06748498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19326777db49b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ORRE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ORRE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990 369 844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ORRE AS</a:t>
            </a:r>
          </a:p>
        </p:txBody>
      </p:sp>
    </p:spTree>
  </p:cSld>
  <p:clrMapOvr>
    <a:masterClrMapping xmlns:a="http://schemas.openxmlformats.org/drawingml/2006/main"/>
  </p:clrMapOvr>
</p:sld>
</file>