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bffbaff3b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f513973de4dce"/>
  </p:sldMasterIdLst>
  <p:sldIdLst>
    <p:sldId xmlns:r="http://schemas.openxmlformats.org/officeDocument/2006/relationships" id="256" r:id="Re9898b73b6cb4a38"/>
    <p:sldId xmlns:r="http://schemas.openxmlformats.org/officeDocument/2006/relationships" id="257" r:id="R6e71edecba6f4770"/>
    <p:sldId xmlns:r="http://schemas.openxmlformats.org/officeDocument/2006/relationships" id="258" r:id="R41abb83290f24592"/>
    <p:sldId xmlns:r="http://schemas.openxmlformats.org/officeDocument/2006/relationships" id="259" r:id="R511f223fd47c4216"/>
    <p:sldId xmlns:r="http://schemas.openxmlformats.org/officeDocument/2006/relationships" id="260" r:id="Rfa4910cea7fe4c7a"/>
    <p:sldId xmlns:r="http://schemas.openxmlformats.org/officeDocument/2006/relationships" id="261" r:id="Rf3fc05813eda4ffe"/>
    <p:sldId xmlns:r="http://schemas.openxmlformats.org/officeDocument/2006/relationships" id="262" r:id="R00c1e4ec60cb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f513973de4dce" /><Relationship Type="http://schemas.openxmlformats.org/officeDocument/2006/relationships/slide" Target="/ppt/slides/slide1.xml" Id="Re9898b73b6cb4a38" /><Relationship Type="http://schemas.openxmlformats.org/officeDocument/2006/relationships/slide" Target="/ppt/slides/slide2.xml" Id="R6e71edecba6f4770" /><Relationship Type="http://schemas.openxmlformats.org/officeDocument/2006/relationships/slide" Target="/ppt/slides/slide3.xml" Id="R41abb83290f24592" /><Relationship Type="http://schemas.openxmlformats.org/officeDocument/2006/relationships/slide" Target="/ppt/slides/slide4.xml" Id="R511f223fd47c4216" /><Relationship Type="http://schemas.openxmlformats.org/officeDocument/2006/relationships/slide" Target="/ppt/slides/slide5.xml" Id="Rfa4910cea7fe4c7a" /><Relationship Type="http://schemas.openxmlformats.org/officeDocument/2006/relationships/slide" Target="/ppt/slides/slide6.xml" Id="Rf3fc05813eda4ffe" /><Relationship Type="http://schemas.openxmlformats.org/officeDocument/2006/relationships/slide" Target="/ppt/slides/slide7.xml" Id="R00c1e4ec60cb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1c394073e4e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6d28f0b4740cd" /><Relationship Type="http://schemas.openxmlformats.org/officeDocument/2006/relationships/theme" Target="/ppt/slideMasters/theme/theme1.xml" Id="Ra8338e551909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46d28f0b47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e667d848f44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4af1aecff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3d3677cd0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14a1d6223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42a43a131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cd5069f6443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2c4bf630f4c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KOMPLETT BAD OG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KOMPLETT BAD OG RØR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BERNESTANGEN ANNE KARIN 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BERNESTANGEN JAN REIDAR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KOMPLETT BAD OG RØR AS</a:t>
            </a:r>
          </a:p>
        </p:txBody>
      </p:sp>
    </p:spTree>
  </p:cSld>
  <p:clrMapOvr>
    <a:masterClrMapping xmlns:a="http://schemas.openxmlformats.org/drawingml/2006/main"/>
  </p:clrMapOvr>
</p:sld>
</file>