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65388440234c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bc5d1dc23542ed"/>
  </p:sldMasterIdLst>
  <p:sldIdLst>
    <p:sldId xmlns:r="http://schemas.openxmlformats.org/officeDocument/2006/relationships" id="256" r:id="R5c6d9a522b274493"/>
    <p:sldId xmlns:r="http://schemas.openxmlformats.org/officeDocument/2006/relationships" id="257" r:id="Rdcc109061cb84114"/>
    <p:sldId xmlns:r="http://schemas.openxmlformats.org/officeDocument/2006/relationships" id="258" r:id="Rf2cd474d89554e2f"/>
    <p:sldId xmlns:r="http://schemas.openxmlformats.org/officeDocument/2006/relationships" id="259" r:id="Rdcf799ab95314c26"/>
    <p:sldId xmlns:r="http://schemas.openxmlformats.org/officeDocument/2006/relationships" id="260" r:id="R9b857a5f608d4c85"/>
    <p:sldId xmlns:r="http://schemas.openxmlformats.org/officeDocument/2006/relationships" id="261" r:id="R17da2b82d7ce4e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bc5d1dc23542ed" /><Relationship Type="http://schemas.openxmlformats.org/officeDocument/2006/relationships/slide" Target="/ppt/slides/slide1.xml" Id="R5c6d9a522b274493" /><Relationship Type="http://schemas.openxmlformats.org/officeDocument/2006/relationships/slide" Target="/ppt/slides/slide2.xml" Id="Rdcc109061cb84114" /><Relationship Type="http://schemas.openxmlformats.org/officeDocument/2006/relationships/slide" Target="/ppt/slides/slide3.xml" Id="Rf2cd474d89554e2f" /><Relationship Type="http://schemas.openxmlformats.org/officeDocument/2006/relationships/slide" Target="/ppt/slides/slide4.xml" Id="Rdcf799ab95314c26" /><Relationship Type="http://schemas.openxmlformats.org/officeDocument/2006/relationships/slide" Target="/ppt/slides/slide5.xml" Id="R9b857a5f608d4c85" /><Relationship Type="http://schemas.openxmlformats.org/officeDocument/2006/relationships/slide" Target="/ppt/slides/slide6.xml" Id="R17da2b82d7ce4e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45626cc6d45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a959d8c54b41bb" /><Relationship Type="http://schemas.openxmlformats.org/officeDocument/2006/relationships/theme" Target="/ppt/slideMasters/theme/theme1.xml" Id="R953178b04c044a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a959d8c54b41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d19b347fa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3a6527b6040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938eb2f4f4e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ae19574fe446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8b22b8ee44e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3b67b52c2f49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 CARIB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 CARIB II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990 369 739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 CARIB II AS</a:t>
            </a:r>
          </a:p>
        </p:txBody>
      </p:sp>
    </p:spTree>
  </p:cSld>
  <p:clrMapOvr>
    <a:masterClrMapping xmlns:a="http://schemas.openxmlformats.org/drawingml/2006/main"/>
  </p:clrMapOvr>
</p:sld>
</file>