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e645838c4345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8dc2edd82746d9"/>
  </p:sldMasterIdLst>
  <p:sldIdLst>
    <p:sldId xmlns:r="http://schemas.openxmlformats.org/officeDocument/2006/relationships" id="256" r:id="R36909f79947243ae"/>
    <p:sldId xmlns:r="http://schemas.openxmlformats.org/officeDocument/2006/relationships" id="257" r:id="R0dbe6416b5674100"/>
    <p:sldId xmlns:r="http://schemas.openxmlformats.org/officeDocument/2006/relationships" id="258" r:id="R6a0ce91578224371"/>
    <p:sldId xmlns:r="http://schemas.openxmlformats.org/officeDocument/2006/relationships" id="259" r:id="Re65f3f9f3a5e4375"/>
    <p:sldId xmlns:r="http://schemas.openxmlformats.org/officeDocument/2006/relationships" id="260" r:id="R7d631900fbad401c"/>
    <p:sldId xmlns:r="http://schemas.openxmlformats.org/officeDocument/2006/relationships" id="261" r:id="Rd13f86ecf7274039"/>
    <p:sldId xmlns:r="http://schemas.openxmlformats.org/officeDocument/2006/relationships" id="262" r:id="R7fff88a49ced49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8dc2edd82746d9" /><Relationship Type="http://schemas.openxmlformats.org/officeDocument/2006/relationships/slide" Target="/ppt/slides/slide1.xml" Id="R36909f79947243ae" /><Relationship Type="http://schemas.openxmlformats.org/officeDocument/2006/relationships/slide" Target="/ppt/slides/slide2.xml" Id="R0dbe6416b5674100" /><Relationship Type="http://schemas.openxmlformats.org/officeDocument/2006/relationships/slide" Target="/ppt/slides/slide3.xml" Id="R6a0ce91578224371" /><Relationship Type="http://schemas.openxmlformats.org/officeDocument/2006/relationships/slide" Target="/ppt/slides/slide4.xml" Id="Re65f3f9f3a5e4375" /><Relationship Type="http://schemas.openxmlformats.org/officeDocument/2006/relationships/slide" Target="/ppt/slides/slide5.xml" Id="R7d631900fbad401c" /><Relationship Type="http://schemas.openxmlformats.org/officeDocument/2006/relationships/slide" Target="/ppt/slides/slide6.xml" Id="Rd13f86ecf7274039" /><Relationship Type="http://schemas.openxmlformats.org/officeDocument/2006/relationships/slide" Target="/ppt/slides/slide7.xml" Id="R7fff88a49ced49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25cc4ff43a4b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b0cc8846e4aa4" /><Relationship Type="http://schemas.openxmlformats.org/officeDocument/2006/relationships/theme" Target="/ppt/slideMasters/theme/theme1.xml" Id="R1711ecb74ce644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6b0cc8846e4a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15e1db8b44b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118e104c240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09189e0ac4e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6ecdea2ed43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0f85b53994e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98580a30d42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0216bea2348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VICMAR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VICMAR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VICMAR EIENDOM AS ble etablert [år] og holder til i Klokkarvik.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VICMAR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VICMAR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VICMAR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174 301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−1 256 384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1 596 187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VICMAR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VICMAR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Frode Knudsen, Austre Sundvegen 608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5378 Klokkarvik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990 362 874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VICMAR EIENDOM AS</a:t>
            </a:r>
          </a:p>
        </p:txBody>
      </p:sp>
    </p:spTree>
  </p:cSld>
  <p:clrMapOvr>
    <a:masterClrMapping xmlns:a="http://schemas.openxmlformats.org/drawingml/2006/main"/>
  </p:clrMapOvr>
</p:sld>
</file>