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884a82e1d474fd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2e7cf68c6754529"/>
  </p:sldMasterIdLst>
  <p:sldIdLst>
    <p:sldId xmlns:r="http://schemas.openxmlformats.org/officeDocument/2006/relationships" id="256" r:id="R2aadbe6b59e545e0"/>
    <p:sldId xmlns:r="http://schemas.openxmlformats.org/officeDocument/2006/relationships" id="257" r:id="R9fc8b21aea484b74"/>
    <p:sldId xmlns:r="http://schemas.openxmlformats.org/officeDocument/2006/relationships" id="258" r:id="R40458afa13e84cad"/>
    <p:sldId xmlns:r="http://schemas.openxmlformats.org/officeDocument/2006/relationships" id="259" r:id="Rd0e19744fab040f5"/>
    <p:sldId xmlns:r="http://schemas.openxmlformats.org/officeDocument/2006/relationships" id="260" r:id="Rf78d4367b5a045d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2e7cf68c6754529" /><Relationship Type="http://schemas.openxmlformats.org/officeDocument/2006/relationships/slide" Target="/ppt/slides/slide1.xml" Id="R2aadbe6b59e545e0" /><Relationship Type="http://schemas.openxmlformats.org/officeDocument/2006/relationships/slide" Target="/ppt/slides/slide2.xml" Id="R9fc8b21aea484b74" /><Relationship Type="http://schemas.openxmlformats.org/officeDocument/2006/relationships/slide" Target="/ppt/slides/slide3.xml" Id="R40458afa13e84cad" /><Relationship Type="http://schemas.openxmlformats.org/officeDocument/2006/relationships/slide" Target="/ppt/slides/slide4.xml" Id="Rd0e19744fab040f5" /><Relationship Type="http://schemas.openxmlformats.org/officeDocument/2006/relationships/slide" Target="/ppt/slides/slide5.xml" Id="Rf78d4367b5a045d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c19a9a9035e4e3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22f0faf80246fc" /><Relationship Type="http://schemas.openxmlformats.org/officeDocument/2006/relationships/theme" Target="/ppt/slideMasters/theme/theme1.xml" Id="R77bdda22b7d741b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b22f0faf80246f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d7eb3ba9d04f0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d08bc89310421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47bc1a587a4ad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6a673cfcf941b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70a78b50474b4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HUNGRY ART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HUNGRY ART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HUNGRY ART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HUNGRY ART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HUNGRY ART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HUNGRY ART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990 358 540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HUNGRY ART AS</a:t>
            </a:r>
          </a:p>
        </p:txBody>
      </p:sp>
    </p:spTree>
  </p:cSld>
  <p:clrMapOvr>
    <a:masterClrMapping xmlns:a="http://schemas.openxmlformats.org/drawingml/2006/main"/>
  </p:clrMapOvr>
</p:sld>
</file>