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bca7f376204f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1b445088a4007"/>
  </p:sldMasterIdLst>
  <p:sldIdLst>
    <p:sldId xmlns:r="http://schemas.openxmlformats.org/officeDocument/2006/relationships" id="256" r:id="R48a10641deef472d"/>
    <p:sldId xmlns:r="http://schemas.openxmlformats.org/officeDocument/2006/relationships" id="257" r:id="R1c7b05ab866e42b0"/>
    <p:sldId xmlns:r="http://schemas.openxmlformats.org/officeDocument/2006/relationships" id="258" r:id="Rbe126ca61eaf4561"/>
    <p:sldId xmlns:r="http://schemas.openxmlformats.org/officeDocument/2006/relationships" id="259" r:id="Rc0f1a8d116f840a8"/>
    <p:sldId xmlns:r="http://schemas.openxmlformats.org/officeDocument/2006/relationships" id="260" r:id="R1e7e879b855f4ed2"/>
    <p:sldId xmlns:r="http://schemas.openxmlformats.org/officeDocument/2006/relationships" id="261" r:id="Rec2655d9407b4c52"/>
    <p:sldId xmlns:r="http://schemas.openxmlformats.org/officeDocument/2006/relationships" id="262" r:id="R1fe11daa8b8d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1b445088a4007" /><Relationship Type="http://schemas.openxmlformats.org/officeDocument/2006/relationships/slide" Target="/ppt/slides/slide1.xml" Id="R48a10641deef472d" /><Relationship Type="http://schemas.openxmlformats.org/officeDocument/2006/relationships/slide" Target="/ppt/slides/slide2.xml" Id="R1c7b05ab866e42b0" /><Relationship Type="http://schemas.openxmlformats.org/officeDocument/2006/relationships/slide" Target="/ppt/slides/slide3.xml" Id="Rbe126ca61eaf4561" /><Relationship Type="http://schemas.openxmlformats.org/officeDocument/2006/relationships/slide" Target="/ppt/slides/slide4.xml" Id="Rc0f1a8d116f840a8" /><Relationship Type="http://schemas.openxmlformats.org/officeDocument/2006/relationships/slide" Target="/ppt/slides/slide5.xml" Id="R1e7e879b855f4ed2" /><Relationship Type="http://schemas.openxmlformats.org/officeDocument/2006/relationships/slide" Target="/ppt/slides/slide6.xml" Id="Rec2655d9407b4c52" /><Relationship Type="http://schemas.openxmlformats.org/officeDocument/2006/relationships/slide" Target="/ppt/slides/slide7.xml" Id="R1fe11daa8b8d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8f0f0588447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bf86637e24fcb" /><Relationship Type="http://schemas.openxmlformats.org/officeDocument/2006/relationships/theme" Target="/ppt/slideMasters/theme/theme1.xml" Id="R6c3ae01bba15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3bf86637e24f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9b2112932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9c2173db8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40ea25aaf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39f26d08548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8cf9f5c264d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29d86ee6243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0e7b0a436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PROSJEKTSTYRING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PROSJEKTSTYRING VEST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1 929 429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3 696 554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KRISTIAN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55E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990 353 913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