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8484d6e15546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8d940f16fa427f"/>
  </p:sldMasterIdLst>
  <p:sldIdLst>
    <p:sldId xmlns:r="http://schemas.openxmlformats.org/officeDocument/2006/relationships" id="256" r:id="R8a25eaa7af434eca"/>
    <p:sldId xmlns:r="http://schemas.openxmlformats.org/officeDocument/2006/relationships" id="257" r:id="R5ab2ff510ef841df"/>
    <p:sldId xmlns:r="http://schemas.openxmlformats.org/officeDocument/2006/relationships" id="258" r:id="Rfc647e9e7e8e4b97"/>
    <p:sldId xmlns:r="http://schemas.openxmlformats.org/officeDocument/2006/relationships" id="259" r:id="R75d6d41b679f40fe"/>
    <p:sldId xmlns:r="http://schemas.openxmlformats.org/officeDocument/2006/relationships" id="260" r:id="R6df6e0a890864233"/>
    <p:sldId xmlns:r="http://schemas.openxmlformats.org/officeDocument/2006/relationships" id="261" r:id="R0896a633ba274e5c"/>
    <p:sldId xmlns:r="http://schemas.openxmlformats.org/officeDocument/2006/relationships" id="262" r:id="R143f5da7556049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d940f16fa427f" /><Relationship Type="http://schemas.openxmlformats.org/officeDocument/2006/relationships/slide" Target="/ppt/slides/slide1.xml" Id="R8a25eaa7af434eca" /><Relationship Type="http://schemas.openxmlformats.org/officeDocument/2006/relationships/slide" Target="/ppt/slides/slide2.xml" Id="R5ab2ff510ef841df" /><Relationship Type="http://schemas.openxmlformats.org/officeDocument/2006/relationships/slide" Target="/ppt/slides/slide3.xml" Id="Rfc647e9e7e8e4b97" /><Relationship Type="http://schemas.openxmlformats.org/officeDocument/2006/relationships/slide" Target="/ppt/slides/slide4.xml" Id="R75d6d41b679f40fe" /><Relationship Type="http://schemas.openxmlformats.org/officeDocument/2006/relationships/slide" Target="/ppt/slides/slide5.xml" Id="R6df6e0a890864233" /><Relationship Type="http://schemas.openxmlformats.org/officeDocument/2006/relationships/slide" Target="/ppt/slides/slide6.xml" Id="R0896a633ba274e5c" /><Relationship Type="http://schemas.openxmlformats.org/officeDocument/2006/relationships/slide" Target="/ppt/slides/slide7.xml" Id="R143f5da7556049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80f02e3c00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43b5aed2a4d40" /><Relationship Type="http://schemas.openxmlformats.org/officeDocument/2006/relationships/theme" Target="/ppt/slideMasters/theme/theme1.xml" Id="Rd9467fc302fe40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143b5aed2a4d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82af0c3384d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6275160b94e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34d89e35044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216fb489841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bc9357ab446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bef4018b340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c8d937f5842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PROSJEKTSTYRING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PROSJEKTSTYRING VEST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2 935 627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1 929 429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3 696 554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KRISTIAN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55E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990 353 913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PROSJEKTSTYRING VEST AS</a:t>
            </a:r>
          </a:p>
        </p:txBody>
      </p:sp>
    </p:spTree>
  </p:cSld>
  <p:clrMapOvr>
    <a:masterClrMapping xmlns:a="http://schemas.openxmlformats.org/drawingml/2006/main"/>
  </p:clrMapOvr>
</p:sld>
</file>