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95e655dcb14d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79a6f43c5846a4"/>
  </p:sldMasterIdLst>
  <p:sldIdLst>
    <p:sldId xmlns:r="http://schemas.openxmlformats.org/officeDocument/2006/relationships" id="256" r:id="Rfb9b3bb1f272424b"/>
    <p:sldId xmlns:r="http://schemas.openxmlformats.org/officeDocument/2006/relationships" id="257" r:id="R4b1f15a9c8114aa5"/>
    <p:sldId xmlns:r="http://schemas.openxmlformats.org/officeDocument/2006/relationships" id="258" r:id="Rec5f9ab6c09a427f"/>
    <p:sldId xmlns:r="http://schemas.openxmlformats.org/officeDocument/2006/relationships" id="259" r:id="R83de22ac3fc84750"/>
    <p:sldId xmlns:r="http://schemas.openxmlformats.org/officeDocument/2006/relationships" id="260" r:id="R9ec70d6b25a24ead"/>
    <p:sldId xmlns:r="http://schemas.openxmlformats.org/officeDocument/2006/relationships" id="261" r:id="R313a866bc9fb4b55"/>
    <p:sldId xmlns:r="http://schemas.openxmlformats.org/officeDocument/2006/relationships" id="262" r:id="Rd329819c31c740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9a6f43c5846a4" /><Relationship Type="http://schemas.openxmlformats.org/officeDocument/2006/relationships/slide" Target="/ppt/slides/slide1.xml" Id="Rfb9b3bb1f272424b" /><Relationship Type="http://schemas.openxmlformats.org/officeDocument/2006/relationships/slide" Target="/ppt/slides/slide2.xml" Id="R4b1f15a9c8114aa5" /><Relationship Type="http://schemas.openxmlformats.org/officeDocument/2006/relationships/slide" Target="/ppt/slides/slide3.xml" Id="Rec5f9ab6c09a427f" /><Relationship Type="http://schemas.openxmlformats.org/officeDocument/2006/relationships/slide" Target="/ppt/slides/slide4.xml" Id="R83de22ac3fc84750" /><Relationship Type="http://schemas.openxmlformats.org/officeDocument/2006/relationships/slide" Target="/ppt/slides/slide5.xml" Id="R9ec70d6b25a24ead" /><Relationship Type="http://schemas.openxmlformats.org/officeDocument/2006/relationships/slide" Target="/ppt/slides/slide6.xml" Id="R313a866bc9fb4b55" /><Relationship Type="http://schemas.openxmlformats.org/officeDocument/2006/relationships/slide" Target="/ppt/slides/slide7.xml" Id="Rd329819c31c740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654393998942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0e0f238434bb8" /><Relationship Type="http://schemas.openxmlformats.org/officeDocument/2006/relationships/theme" Target="/ppt/slideMasters/theme/theme1.xml" Id="Re22ac0976fcf44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f0e0f238434b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16a28647c45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59243fb9d47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4020cce4147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30ca4d60144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f6bac800f4d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a2ab4a3aa41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13d5875e14d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XL-EIENDOM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XL-EIENDOM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2 536 022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831 891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349 641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730 267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7 842 642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XL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Rådstugata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990 348 561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XL-EIENDOM AS</a:t>
            </a:r>
          </a:p>
        </p:txBody>
      </p:sp>
    </p:spTree>
  </p:cSld>
  <p:clrMapOvr>
    <a:masterClrMapping xmlns:a="http://schemas.openxmlformats.org/drawingml/2006/main"/>
  </p:clrMapOvr>
</p:sld>
</file>