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eee49fd289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87c6258c1f4e4a"/>
  </p:sldMasterIdLst>
  <p:sldIdLst>
    <p:sldId xmlns:r="http://schemas.openxmlformats.org/officeDocument/2006/relationships" id="256" r:id="Rd2335088901c4f31"/>
    <p:sldId xmlns:r="http://schemas.openxmlformats.org/officeDocument/2006/relationships" id="257" r:id="Rbd15ee57c6cc4941"/>
    <p:sldId xmlns:r="http://schemas.openxmlformats.org/officeDocument/2006/relationships" id="258" r:id="R6b654aeedd7d4841"/>
    <p:sldId xmlns:r="http://schemas.openxmlformats.org/officeDocument/2006/relationships" id="259" r:id="R82f771649cd14fdc"/>
    <p:sldId xmlns:r="http://schemas.openxmlformats.org/officeDocument/2006/relationships" id="260" r:id="R3b301cdd121e48d6"/>
    <p:sldId xmlns:r="http://schemas.openxmlformats.org/officeDocument/2006/relationships" id="261" r:id="R6bd0a1907d3f4a10"/>
    <p:sldId xmlns:r="http://schemas.openxmlformats.org/officeDocument/2006/relationships" id="262" r:id="R94736fe620f342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7c6258c1f4e4a" /><Relationship Type="http://schemas.openxmlformats.org/officeDocument/2006/relationships/slide" Target="/ppt/slides/slide1.xml" Id="Rd2335088901c4f31" /><Relationship Type="http://schemas.openxmlformats.org/officeDocument/2006/relationships/slide" Target="/ppt/slides/slide2.xml" Id="Rbd15ee57c6cc4941" /><Relationship Type="http://schemas.openxmlformats.org/officeDocument/2006/relationships/slide" Target="/ppt/slides/slide3.xml" Id="R6b654aeedd7d4841" /><Relationship Type="http://schemas.openxmlformats.org/officeDocument/2006/relationships/slide" Target="/ppt/slides/slide4.xml" Id="R82f771649cd14fdc" /><Relationship Type="http://schemas.openxmlformats.org/officeDocument/2006/relationships/slide" Target="/ppt/slides/slide5.xml" Id="R3b301cdd121e48d6" /><Relationship Type="http://schemas.openxmlformats.org/officeDocument/2006/relationships/slide" Target="/ppt/slides/slide6.xml" Id="R6bd0a1907d3f4a10" /><Relationship Type="http://schemas.openxmlformats.org/officeDocument/2006/relationships/slide" Target="/ppt/slides/slide7.xml" Id="R94736fe620f342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a53b70f524b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82d54322f42ae" /><Relationship Type="http://schemas.openxmlformats.org/officeDocument/2006/relationships/theme" Target="/ppt/slideMasters/theme/theme1.xml" Id="R5f276e7273154f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482d54322f42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084cb8a6e4f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dda38e5f042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8dfb33c9a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9b404103f4f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6331d750643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fed4bb4d946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9ba7e1db44c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SMIEBAKKEN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SMIEBAKKEN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893 952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1 029 163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1 029 163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KRUMSVIK KJELL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Smiebakken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6103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86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990 340 552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SMIEBAKKEN AS</a:t>
            </a:r>
          </a:p>
        </p:txBody>
      </p:sp>
    </p:spTree>
  </p:cSld>
  <p:clrMapOvr>
    <a:masterClrMapping xmlns:a="http://schemas.openxmlformats.org/drawingml/2006/main"/>
  </p:clrMapOvr>
</p:sld>
</file>