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35acd88018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ef32af2984605"/>
  </p:sldMasterIdLst>
  <p:sldIdLst>
    <p:sldId xmlns:r="http://schemas.openxmlformats.org/officeDocument/2006/relationships" id="256" r:id="R7170b5b8e8044c04"/>
    <p:sldId xmlns:r="http://schemas.openxmlformats.org/officeDocument/2006/relationships" id="257" r:id="R28d4c20457c74597"/>
    <p:sldId xmlns:r="http://schemas.openxmlformats.org/officeDocument/2006/relationships" id="258" r:id="R98a42d8a38ab4c80"/>
    <p:sldId xmlns:r="http://schemas.openxmlformats.org/officeDocument/2006/relationships" id="259" r:id="R95f36987a6e74481"/>
    <p:sldId xmlns:r="http://schemas.openxmlformats.org/officeDocument/2006/relationships" id="260" r:id="R86d6e19fbb10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ef32af2984605" /><Relationship Type="http://schemas.openxmlformats.org/officeDocument/2006/relationships/slide" Target="/ppt/slides/slide1.xml" Id="R7170b5b8e8044c04" /><Relationship Type="http://schemas.openxmlformats.org/officeDocument/2006/relationships/slide" Target="/ppt/slides/slide2.xml" Id="R28d4c20457c74597" /><Relationship Type="http://schemas.openxmlformats.org/officeDocument/2006/relationships/slide" Target="/ppt/slides/slide3.xml" Id="R98a42d8a38ab4c80" /><Relationship Type="http://schemas.openxmlformats.org/officeDocument/2006/relationships/slide" Target="/ppt/slides/slide4.xml" Id="R95f36987a6e74481" /><Relationship Type="http://schemas.openxmlformats.org/officeDocument/2006/relationships/slide" Target="/ppt/slides/slide5.xml" Id="R86d6e19fbb10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b8ee42d85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90e0414274568" /><Relationship Type="http://schemas.openxmlformats.org/officeDocument/2006/relationships/theme" Target="/ppt/slideMasters/theme/theme1.xml" Id="R16ae2e3c5488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90e04142745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e60641d9c48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baef524b8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586e49b844a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3828ce3714d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8d40681d1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JAG DEFENCE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DEFENCE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JAG DEFENCE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DEFENCE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DEFENCE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DEFENCE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990 339 783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 DEFENCE GROUP AS</a:t>
            </a:r>
          </a:p>
        </p:txBody>
      </p:sp>
    </p:spTree>
  </p:cSld>
  <p:clrMapOvr>
    <a:masterClrMapping xmlns:a="http://schemas.openxmlformats.org/drawingml/2006/main"/>
  </p:clrMapOvr>
</p:sld>
</file>