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5a8053e3bd4d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7d8e87175a40f8"/>
  </p:sldMasterIdLst>
  <p:sldIdLst>
    <p:sldId xmlns:r="http://schemas.openxmlformats.org/officeDocument/2006/relationships" id="256" r:id="R8728e2a924b84682"/>
    <p:sldId xmlns:r="http://schemas.openxmlformats.org/officeDocument/2006/relationships" id="257" r:id="R1a17b5f88ffa45b8"/>
    <p:sldId xmlns:r="http://schemas.openxmlformats.org/officeDocument/2006/relationships" id="258" r:id="R4307aa934c054511"/>
    <p:sldId xmlns:r="http://schemas.openxmlformats.org/officeDocument/2006/relationships" id="259" r:id="R548fe5e463184995"/>
    <p:sldId xmlns:r="http://schemas.openxmlformats.org/officeDocument/2006/relationships" id="260" r:id="R53c262dc00d640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d8e87175a40f8" /><Relationship Type="http://schemas.openxmlformats.org/officeDocument/2006/relationships/slide" Target="/ppt/slides/slide1.xml" Id="R8728e2a924b84682" /><Relationship Type="http://schemas.openxmlformats.org/officeDocument/2006/relationships/slide" Target="/ppt/slides/slide2.xml" Id="R1a17b5f88ffa45b8" /><Relationship Type="http://schemas.openxmlformats.org/officeDocument/2006/relationships/slide" Target="/ppt/slides/slide3.xml" Id="R4307aa934c054511" /><Relationship Type="http://schemas.openxmlformats.org/officeDocument/2006/relationships/slide" Target="/ppt/slides/slide4.xml" Id="R548fe5e463184995" /><Relationship Type="http://schemas.openxmlformats.org/officeDocument/2006/relationships/slide" Target="/ppt/slides/slide5.xml" Id="R53c262dc00d640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9bb7971c04b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3764f51ca499d" /><Relationship Type="http://schemas.openxmlformats.org/officeDocument/2006/relationships/theme" Target="/ppt/slideMasters/theme/theme1.xml" Id="R9ec62f4424af4d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f3764f51ca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09ccfa04c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f65d1e7cf4d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ca2ef8118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40a0f93dd4f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4b5dc093b4b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HJELLE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990 337 322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BARNEHAGE AS</a:t>
            </a:r>
          </a:p>
        </p:txBody>
      </p:sp>
    </p:spTree>
  </p:cSld>
  <p:clrMapOvr>
    <a:masterClrMapping xmlns:a="http://schemas.openxmlformats.org/drawingml/2006/main"/>
  </p:clrMapOvr>
</p:sld>
</file>