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5ac5e682e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b87bcda6024ac6"/>
  </p:sldMasterIdLst>
  <p:sldIdLst>
    <p:sldId xmlns:r="http://schemas.openxmlformats.org/officeDocument/2006/relationships" id="256" r:id="Rad3cffeb0a1f485d"/>
    <p:sldId xmlns:r="http://schemas.openxmlformats.org/officeDocument/2006/relationships" id="257" r:id="Re789ca298cd34f87"/>
    <p:sldId xmlns:r="http://schemas.openxmlformats.org/officeDocument/2006/relationships" id="258" r:id="R50f20573a88c4c53"/>
    <p:sldId xmlns:r="http://schemas.openxmlformats.org/officeDocument/2006/relationships" id="259" r:id="R5ac8fae47adf4161"/>
    <p:sldId xmlns:r="http://schemas.openxmlformats.org/officeDocument/2006/relationships" id="260" r:id="Rd50473f6cb63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b87bcda6024ac6" /><Relationship Type="http://schemas.openxmlformats.org/officeDocument/2006/relationships/slide" Target="/ppt/slides/slide1.xml" Id="Rad3cffeb0a1f485d" /><Relationship Type="http://schemas.openxmlformats.org/officeDocument/2006/relationships/slide" Target="/ppt/slides/slide2.xml" Id="Re789ca298cd34f87" /><Relationship Type="http://schemas.openxmlformats.org/officeDocument/2006/relationships/slide" Target="/ppt/slides/slide3.xml" Id="R50f20573a88c4c53" /><Relationship Type="http://schemas.openxmlformats.org/officeDocument/2006/relationships/slide" Target="/ppt/slides/slide4.xml" Id="R5ac8fae47adf4161" /><Relationship Type="http://schemas.openxmlformats.org/officeDocument/2006/relationships/slide" Target="/ppt/slides/slide5.xml" Id="Rd50473f6cb63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7626376ba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b7bff0b754c9d" /><Relationship Type="http://schemas.openxmlformats.org/officeDocument/2006/relationships/theme" Target="/ppt/slideMasters/theme/theme1.xml" Id="R7ff21f098b094e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0b7bff0b754c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11e057b63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9da425437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98df9d65e4e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968b7eb7a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1cd03320f4f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BAKER THOENS ALLÉ 5 OG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THOENS ALLÉ 5 OG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BAKER THOENS ALLÉ 5 OG 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THOENS ALLÉ 5 OG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THOENS ALLÉ 5 OG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THOENS ALLÉ 5 OG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990 336 709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 THOENS ALLÉ 5 OG 7 AS</a:t>
            </a:r>
          </a:p>
        </p:txBody>
      </p:sp>
    </p:spTree>
  </p:cSld>
  <p:clrMapOvr>
    <a:masterClrMapping xmlns:a="http://schemas.openxmlformats.org/drawingml/2006/main"/>
  </p:clrMapOvr>
</p:sld>
</file>